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7" r:id="rId7"/>
    <p:sldId id="262" r:id="rId8"/>
    <p:sldId id="263" r:id="rId9"/>
    <p:sldId id="264" r:id="rId10"/>
    <p:sldId id="268" r:id="rId11"/>
    <p:sldId id="265" r:id="rId12"/>
    <p:sldId id="269" r:id="rId13"/>
    <p:sldId id="266" r:id="rId14"/>
    <p:sldId id="270" r:id="rId15"/>
    <p:sldId id="272" r:id="rId16"/>
    <p:sldId id="273" r:id="rId17"/>
    <p:sldId id="299" r:id="rId18"/>
    <p:sldId id="300" r:id="rId19"/>
    <p:sldId id="297" r:id="rId20"/>
    <p:sldId id="301" r:id="rId21"/>
    <p:sldId id="296" r:id="rId22"/>
    <p:sldId id="302" r:id="rId23"/>
    <p:sldId id="298" r:id="rId24"/>
    <p:sldId id="309" r:id="rId25"/>
    <p:sldId id="303" r:id="rId26"/>
    <p:sldId id="304" r:id="rId27"/>
    <p:sldId id="305" r:id="rId28"/>
    <p:sldId id="310" r:id="rId29"/>
    <p:sldId id="311" r:id="rId30"/>
    <p:sldId id="306" r:id="rId31"/>
    <p:sldId id="307" r:id="rId32"/>
    <p:sldId id="274" r:id="rId33"/>
    <p:sldId id="291" r:id="rId34"/>
    <p:sldId id="275" r:id="rId35"/>
    <p:sldId id="292" r:id="rId36"/>
    <p:sldId id="295" r:id="rId37"/>
    <p:sldId id="293" r:id="rId38"/>
    <p:sldId id="294"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775D9E-269E-4F20-AFB8-64A8EA4CE921}">
          <p14:sldIdLst>
            <p14:sldId id="257"/>
            <p14:sldId id="256"/>
            <p14:sldId id="258"/>
            <p14:sldId id="259"/>
            <p14:sldId id="260"/>
            <p14:sldId id="267"/>
            <p14:sldId id="262"/>
            <p14:sldId id="263"/>
            <p14:sldId id="264"/>
            <p14:sldId id="268"/>
            <p14:sldId id="265"/>
            <p14:sldId id="269"/>
            <p14:sldId id="266"/>
            <p14:sldId id="270"/>
            <p14:sldId id="272"/>
            <p14:sldId id="273"/>
            <p14:sldId id="299"/>
            <p14:sldId id="300"/>
            <p14:sldId id="297"/>
            <p14:sldId id="301"/>
            <p14:sldId id="296"/>
            <p14:sldId id="302"/>
            <p14:sldId id="298"/>
            <p14:sldId id="309"/>
            <p14:sldId id="303"/>
            <p14:sldId id="304"/>
            <p14:sldId id="305"/>
            <p14:sldId id="310"/>
            <p14:sldId id="311"/>
            <p14:sldId id="306"/>
            <p14:sldId id="307"/>
            <p14:sldId id="274"/>
            <p14:sldId id="291"/>
            <p14:sldId id="275"/>
            <p14:sldId id="292"/>
            <p14:sldId id="295"/>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4" d="100"/>
          <a:sy n="114"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9A3A59-C274-4909-B36A-CC4E134A775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6C874652-F1ED-41A9-8963-83AABCCC41EA}">
      <dgm:prSet/>
      <dgm:spPr/>
      <dgm:t>
        <a:bodyPr/>
        <a:lstStyle/>
        <a:p>
          <a:r>
            <a:rPr lang="fr-FR"/>
            <a:t>Les tableaux</a:t>
          </a:r>
          <a:endParaRPr lang="en-US"/>
        </a:p>
      </dgm:t>
    </dgm:pt>
    <dgm:pt modelId="{BA2F95C3-772B-4D77-A8B7-A8A78599CEF0}" type="parTrans" cxnId="{AD8ACC17-7C66-4874-AEBA-D4A6EC288390}">
      <dgm:prSet/>
      <dgm:spPr/>
      <dgm:t>
        <a:bodyPr/>
        <a:lstStyle/>
        <a:p>
          <a:endParaRPr lang="en-US"/>
        </a:p>
      </dgm:t>
    </dgm:pt>
    <dgm:pt modelId="{CBD8CFD9-4FC7-4938-B613-771D1135FAFF}" type="sibTrans" cxnId="{AD8ACC17-7C66-4874-AEBA-D4A6EC288390}">
      <dgm:prSet/>
      <dgm:spPr/>
      <dgm:t>
        <a:bodyPr/>
        <a:lstStyle/>
        <a:p>
          <a:endParaRPr lang="en-US"/>
        </a:p>
      </dgm:t>
    </dgm:pt>
    <dgm:pt modelId="{90A76287-1982-4AC4-9F58-CFCA54D6B6AC}">
      <dgm:prSet/>
      <dgm:spPr/>
      <dgm:t>
        <a:bodyPr/>
        <a:lstStyle/>
        <a:p>
          <a:r>
            <a:rPr lang="fr-FR"/>
            <a:t>Les fonctions</a:t>
          </a:r>
          <a:endParaRPr lang="en-US"/>
        </a:p>
      </dgm:t>
    </dgm:pt>
    <dgm:pt modelId="{2E95D9DF-6F6C-49FC-B1EA-065ECEB6890C}" type="parTrans" cxnId="{106D1C4D-9998-4C82-862D-9F1740729BA8}">
      <dgm:prSet/>
      <dgm:spPr/>
      <dgm:t>
        <a:bodyPr/>
        <a:lstStyle/>
        <a:p>
          <a:endParaRPr lang="en-US"/>
        </a:p>
      </dgm:t>
    </dgm:pt>
    <dgm:pt modelId="{7546FCBB-C0B1-4742-BD98-9C05DD707491}" type="sibTrans" cxnId="{106D1C4D-9998-4C82-862D-9F1740729BA8}">
      <dgm:prSet/>
      <dgm:spPr/>
      <dgm:t>
        <a:bodyPr/>
        <a:lstStyle/>
        <a:p>
          <a:endParaRPr lang="en-US"/>
        </a:p>
      </dgm:t>
    </dgm:pt>
    <dgm:pt modelId="{F33392F6-9BA0-4115-85FE-C5275F8568FB}">
      <dgm:prSet/>
      <dgm:spPr/>
      <dgm:t>
        <a:bodyPr/>
        <a:lstStyle/>
        <a:p>
          <a:r>
            <a:rPr lang="fr-FR"/>
            <a:t>La récursivité </a:t>
          </a:r>
          <a:endParaRPr lang="en-US"/>
        </a:p>
      </dgm:t>
    </dgm:pt>
    <dgm:pt modelId="{D1347A5C-401D-4877-9CDA-20990A8206D9}" type="parTrans" cxnId="{E27732A6-779B-4333-B43B-F5181E8B0386}">
      <dgm:prSet/>
      <dgm:spPr/>
      <dgm:t>
        <a:bodyPr/>
        <a:lstStyle/>
        <a:p>
          <a:endParaRPr lang="en-US"/>
        </a:p>
      </dgm:t>
    </dgm:pt>
    <dgm:pt modelId="{1346A800-C893-46C1-938F-7808D06412F4}" type="sibTrans" cxnId="{E27732A6-779B-4333-B43B-F5181E8B0386}">
      <dgm:prSet/>
      <dgm:spPr/>
      <dgm:t>
        <a:bodyPr/>
        <a:lstStyle/>
        <a:p>
          <a:endParaRPr lang="en-US"/>
        </a:p>
      </dgm:t>
    </dgm:pt>
    <dgm:pt modelId="{4E9FD085-2A58-430E-9975-147EC913D02E}" type="pres">
      <dgm:prSet presAssocID="{879A3A59-C274-4909-B36A-CC4E134A7752}" presName="linear" presStyleCnt="0">
        <dgm:presLayoutVars>
          <dgm:dir/>
          <dgm:animLvl val="lvl"/>
          <dgm:resizeHandles val="exact"/>
        </dgm:presLayoutVars>
      </dgm:prSet>
      <dgm:spPr/>
    </dgm:pt>
    <dgm:pt modelId="{1368DE56-7529-4F48-8584-DF1F26FBF89D}" type="pres">
      <dgm:prSet presAssocID="{6C874652-F1ED-41A9-8963-83AABCCC41EA}" presName="parentLin" presStyleCnt="0"/>
      <dgm:spPr/>
    </dgm:pt>
    <dgm:pt modelId="{ED95EC9B-7BB7-4039-A9A9-07315375FE3F}" type="pres">
      <dgm:prSet presAssocID="{6C874652-F1ED-41A9-8963-83AABCCC41EA}" presName="parentLeftMargin" presStyleLbl="node1" presStyleIdx="0" presStyleCnt="3"/>
      <dgm:spPr/>
    </dgm:pt>
    <dgm:pt modelId="{A3CF22BC-4409-45D5-A520-7B7B93F4A46E}" type="pres">
      <dgm:prSet presAssocID="{6C874652-F1ED-41A9-8963-83AABCCC41EA}" presName="parentText" presStyleLbl="node1" presStyleIdx="0" presStyleCnt="3">
        <dgm:presLayoutVars>
          <dgm:chMax val="0"/>
          <dgm:bulletEnabled val="1"/>
        </dgm:presLayoutVars>
      </dgm:prSet>
      <dgm:spPr/>
    </dgm:pt>
    <dgm:pt modelId="{B18582A3-CB33-4050-A454-DCAC12A24DB2}" type="pres">
      <dgm:prSet presAssocID="{6C874652-F1ED-41A9-8963-83AABCCC41EA}" presName="negativeSpace" presStyleCnt="0"/>
      <dgm:spPr/>
    </dgm:pt>
    <dgm:pt modelId="{CE055D02-03A2-426A-9789-42699C72F81B}" type="pres">
      <dgm:prSet presAssocID="{6C874652-F1ED-41A9-8963-83AABCCC41EA}" presName="childText" presStyleLbl="conFgAcc1" presStyleIdx="0" presStyleCnt="3">
        <dgm:presLayoutVars>
          <dgm:bulletEnabled val="1"/>
        </dgm:presLayoutVars>
      </dgm:prSet>
      <dgm:spPr/>
    </dgm:pt>
    <dgm:pt modelId="{1A3461C5-1D98-4148-B7A2-366DD975AB67}" type="pres">
      <dgm:prSet presAssocID="{CBD8CFD9-4FC7-4938-B613-771D1135FAFF}" presName="spaceBetweenRectangles" presStyleCnt="0"/>
      <dgm:spPr/>
    </dgm:pt>
    <dgm:pt modelId="{B848BB94-0220-4632-BD45-7F1407AAF61B}" type="pres">
      <dgm:prSet presAssocID="{90A76287-1982-4AC4-9F58-CFCA54D6B6AC}" presName="parentLin" presStyleCnt="0"/>
      <dgm:spPr/>
    </dgm:pt>
    <dgm:pt modelId="{E7DCA539-0409-4C47-A6B2-23BABE2E9966}" type="pres">
      <dgm:prSet presAssocID="{90A76287-1982-4AC4-9F58-CFCA54D6B6AC}" presName="parentLeftMargin" presStyleLbl="node1" presStyleIdx="0" presStyleCnt="3"/>
      <dgm:spPr/>
    </dgm:pt>
    <dgm:pt modelId="{C4A77AB6-2278-4B7B-91DC-7E8AE82A109D}" type="pres">
      <dgm:prSet presAssocID="{90A76287-1982-4AC4-9F58-CFCA54D6B6AC}" presName="parentText" presStyleLbl="node1" presStyleIdx="1" presStyleCnt="3">
        <dgm:presLayoutVars>
          <dgm:chMax val="0"/>
          <dgm:bulletEnabled val="1"/>
        </dgm:presLayoutVars>
      </dgm:prSet>
      <dgm:spPr/>
    </dgm:pt>
    <dgm:pt modelId="{6877C1FE-2485-44B4-BB83-1DDDBB4E4572}" type="pres">
      <dgm:prSet presAssocID="{90A76287-1982-4AC4-9F58-CFCA54D6B6AC}" presName="negativeSpace" presStyleCnt="0"/>
      <dgm:spPr/>
    </dgm:pt>
    <dgm:pt modelId="{38F98A2B-0BDD-4CFD-B928-E1A21D9ACBD3}" type="pres">
      <dgm:prSet presAssocID="{90A76287-1982-4AC4-9F58-CFCA54D6B6AC}" presName="childText" presStyleLbl="conFgAcc1" presStyleIdx="1" presStyleCnt="3">
        <dgm:presLayoutVars>
          <dgm:bulletEnabled val="1"/>
        </dgm:presLayoutVars>
      </dgm:prSet>
      <dgm:spPr/>
    </dgm:pt>
    <dgm:pt modelId="{9A82DAF7-48BD-4243-8361-677CE4D45792}" type="pres">
      <dgm:prSet presAssocID="{7546FCBB-C0B1-4742-BD98-9C05DD707491}" presName="spaceBetweenRectangles" presStyleCnt="0"/>
      <dgm:spPr/>
    </dgm:pt>
    <dgm:pt modelId="{035EF45C-B707-4708-9320-1D115978BDDA}" type="pres">
      <dgm:prSet presAssocID="{F33392F6-9BA0-4115-85FE-C5275F8568FB}" presName="parentLin" presStyleCnt="0"/>
      <dgm:spPr/>
    </dgm:pt>
    <dgm:pt modelId="{D094C994-0E56-4711-82BD-8ECACFBF0678}" type="pres">
      <dgm:prSet presAssocID="{F33392F6-9BA0-4115-85FE-C5275F8568FB}" presName="parentLeftMargin" presStyleLbl="node1" presStyleIdx="1" presStyleCnt="3"/>
      <dgm:spPr/>
    </dgm:pt>
    <dgm:pt modelId="{00268040-72F3-4AA7-907F-7D84D4739AB5}" type="pres">
      <dgm:prSet presAssocID="{F33392F6-9BA0-4115-85FE-C5275F8568FB}" presName="parentText" presStyleLbl="node1" presStyleIdx="2" presStyleCnt="3">
        <dgm:presLayoutVars>
          <dgm:chMax val="0"/>
          <dgm:bulletEnabled val="1"/>
        </dgm:presLayoutVars>
      </dgm:prSet>
      <dgm:spPr/>
    </dgm:pt>
    <dgm:pt modelId="{04887913-8B2F-40AE-9668-7DD00306D2C4}" type="pres">
      <dgm:prSet presAssocID="{F33392F6-9BA0-4115-85FE-C5275F8568FB}" presName="negativeSpace" presStyleCnt="0"/>
      <dgm:spPr/>
    </dgm:pt>
    <dgm:pt modelId="{F5FA8441-9477-4647-96C0-D418D984B0DC}" type="pres">
      <dgm:prSet presAssocID="{F33392F6-9BA0-4115-85FE-C5275F8568FB}" presName="childText" presStyleLbl="conFgAcc1" presStyleIdx="2" presStyleCnt="3">
        <dgm:presLayoutVars>
          <dgm:bulletEnabled val="1"/>
        </dgm:presLayoutVars>
      </dgm:prSet>
      <dgm:spPr/>
    </dgm:pt>
  </dgm:ptLst>
  <dgm:cxnLst>
    <dgm:cxn modelId="{A8015302-58AF-4BDB-9922-177613772316}" type="presOf" srcId="{6C874652-F1ED-41A9-8963-83AABCCC41EA}" destId="{A3CF22BC-4409-45D5-A520-7B7B93F4A46E}" srcOrd="1" destOrd="0" presId="urn:microsoft.com/office/officeart/2005/8/layout/list1"/>
    <dgm:cxn modelId="{AD8ACC17-7C66-4874-AEBA-D4A6EC288390}" srcId="{879A3A59-C274-4909-B36A-CC4E134A7752}" destId="{6C874652-F1ED-41A9-8963-83AABCCC41EA}" srcOrd="0" destOrd="0" parTransId="{BA2F95C3-772B-4D77-A8B7-A8A78599CEF0}" sibTransId="{CBD8CFD9-4FC7-4938-B613-771D1135FAFF}"/>
    <dgm:cxn modelId="{D6F07849-BB73-43D2-8C49-D58C1D27042B}" type="presOf" srcId="{F33392F6-9BA0-4115-85FE-C5275F8568FB}" destId="{00268040-72F3-4AA7-907F-7D84D4739AB5}" srcOrd="1" destOrd="0" presId="urn:microsoft.com/office/officeart/2005/8/layout/list1"/>
    <dgm:cxn modelId="{106D1C4D-9998-4C82-862D-9F1740729BA8}" srcId="{879A3A59-C274-4909-B36A-CC4E134A7752}" destId="{90A76287-1982-4AC4-9F58-CFCA54D6B6AC}" srcOrd="1" destOrd="0" parTransId="{2E95D9DF-6F6C-49FC-B1EA-065ECEB6890C}" sibTransId="{7546FCBB-C0B1-4742-BD98-9C05DD707491}"/>
    <dgm:cxn modelId="{C8A7D776-A14E-4BED-ACAB-CEAA013E5C01}" type="presOf" srcId="{6C874652-F1ED-41A9-8963-83AABCCC41EA}" destId="{ED95EC9B-7BB7-4039-A9A9-07315375FE3F}" srcOrd="0" destOrd="0" presId="urn:microsoft.com/office/officeart/2005/8/layout/list1"/>
    <dgm:cxn modelId="{DF05C89A-5DB2-4B63-A94C-6F41B3C57319}" type="presOf" srcId="{90A76287-1982-4AC4-9F58-CFCA54D6B6AC}" destId="{C4A77AB6-2278-4B7B-91DC-7E8AE82A109D}" srcOrd="1" destOrd="0" presId="urn:microsoft.com/office/officeart/2005/8/layout/list1"/>
    <dgm:cxn modelId="{E27732A6-779B-4333-B43B-F5181E8B0386}" srcId="{879A3A59-C274-4909-B36A-CC4E134A7752}" destId="{F33392F6-9BA0-4115-85FE-C5275F8568FB}" srcOrd="2" destOrd="0" parTransId="{D1347A5C-401D-4877-9CDA-20990A8206D9}" sibTransId="{1346A800-C893-46C1-938F-7808D06412F4}"/>
    <dgm:cxn modelId="{70F837C1-1173-45CB-A5B3-019A787F5325}" type="presOf" srcId="{879A3A59-C274-4909-B36A-CC4E134A7752}" destId="{4E9FD085-2A58-430E-9975-147EC913D02E}" srcOrd="0" destOrd="0" presId="urn:microsoft.com/office/officeart/2005/8/layout/list1"/>
    <dgm:cxn modelId="{C0C23BCA-BD0A-4BBA-B049-E773AB6FA0FE}" type="presOf" srcId="{F33392F6-9BA0-4115-85FE-C5275F8568FB}" destId="{D094C994-0E56-4711-82BD-8ECACFBF0678}" srcOrd="0" destOrd="0" presId="urn:microsoft.com/office/officeart/2005/8/layout/list1"/>
    <dgm:cxn modelId="{FCC02EEC-FBDE-40FC-B842-C62FB98C67F7}" type="presOf" srcId="{90A76287-1982-4AC4-9F58-CFCA54D6B6AC}" destId="{E7DCA539-0409-4C47-A6B2-23BABE2E9966}" srcOrd="0" destOrd="0" presId="urn:microsoft.com/office/officeart/2005/8/layout/list1"/>
    <dgm:cxn modelId="{118AAED1-11C1-40C1-8B39-E105E5BFD062}" type="presParOf" srcId="{4E9FD085-2A58-430E-9975-147EC913D02E}" destId="{1368DE56-7529-4F48-8584-DF1F26FBF89D}" srcOrd="0" destOrd="0" presId="urn:microsoft.com/office/officeart/2005/8/layout/list1"/>
    <dgm:cxn modelId="{2860856C-872D-46F2-A017-51639A6F0838}" type="presParOf" srcId="{1368DE56-7529-4F48-8584-DF1F26FBF89D}" destId="{ED95EC9B-7BB7-4039-A9A9-07315375FE3F}" srcOrd="0" destOrd="0" presId="urn:microsoft.com/office/officeart/2005/8/layout/list1"/>
    <dgm:cxn modelId="{827E99F5-1265-4FBE-ADCA-EE923FFA38CF}" type="presParOf" srcId="{1368DE56-7529-4F48-8584-DF1F26FBF89D}" destId="{A3CF22BC-4409-45D5-A520-7B7B93F4A46E}" srcOrd="1" destOrd="0" presId="urn:microsoft.com/office/officeart/2005/8/layout/list1"/>
    <dgm:cxn modelId="{D9015B51-49E4-4F70-BAB7-4DB8D94F6BBC}" type="presParOf" srcId="{4E9FD085-2A58-430E-9975-147EC913D02E}" destId="{B18582A3-CB33-4050-A454-DCAC12A24DB2}" srcOrd="1" destOrd="0" presId="urn:microsoft.com/office/officeart/2005/8/layout/list1"/>
    <dgm:cxn modelId="{25E617BD-4405-4E71-9364-DBBDA57C4B91}" type="presParOf" srcId="{4E9FD085-2A58-430E-9975-147EC913D02E}" destId="{CE055D02-03A2-426A-9789-42699C72F81B}" srcOrd="2" destOrd="0" presId="urn:microsoft.com/office/officeart/2005/8/layout/list1"/>
    <dgm:cxn modelId="{598848B4-1E6B-42D6-BEF0-65B7991374C6}" type="presParOf" srcId="{4E9FD085-2A58-430E-9975-147EC913D02E}" destId="{1A3461C5-1D98-4148-B7A2-366DD975AB67}" srcOrd="3" destOrd="0" presId="urn:microsoft.com/office/officeart/2005/8/layout/list1"/>
    <dgm:cxn modelId="{72160BF2-8C11-4820-80F7-057EAA7CF694}" type="presParOf" srcId="{4E9FD085-2A58-430E-9975-147EC913D02E}" destId="{B848BB94-0220-4632-BD45-7F1407AAF61B}" srcOrd="4" destOrd="0" presId="urn:microsoft.com/office/officeart/2005/8/layout/list1"/>
    <dgm:cxn modelId="{C73AF96A-D751-4CA5-B472-3C3D98FD5D27}" type="presParOf" srcId="{B848BB94-0220-4632-BD45-7F1407AAF61B}" destId="{E7DCA539-0409-4C47-A6B2-23BABE2E9966}" srcOrd="0" destOrd="0" presId="urn:microsoft.com/office/officeart/2005/8/layout/list1"/>
    <dgm:cxn modelId="{D4868F3D-D7F6-4289-BEE5-FD6F7A658A4F}" type="presParOf" srcId="{B848BB94-0220-4632-BD45-7F1407AAF61B}" destId="{C4A77AB6-2278-4B7B-91DC-7E8AE82A109D}" srcOrd="1" destOrd="0" presId="urn:microsoft.com/office/officeart/2005/8/layout/list1"/>
    <dgm:cxn modelId="{2521221D-85D1-4A69-8575-01B79316A62A}" type="presParOf" srcId="{4E9FD085-2A58-430E-9975-147EC913D02E}" destId="{6877C1FE-2485-44B4-BB83-1DDDBB4E4572}" srcOrd="5" destOrd="0" presId="urn:microsoft.com/office/officeart/2005/8/layout/list1"/>
    <dgm:cxn modelId="{4A84F812-3FCB-48D4-B55B-F22BCA4CB197}" type="presParOf" srcId="{4E9FD085-2A58-430E-9975-147EC913D02E}" destId="{38F98A2B-0BDD-4CFD-B928-E1A21D9ACBD3}" srcOrd="6" destOrd="0" presId="urn:microsoft.com/office/officeart/2005/8/layout/list1"/>
    <dgm:cxn modelId="{0940FE6B-65D5-473D-B038-CBA9A260432A}" type="presParOf" srcId="{4E9FD085-2A58-430E-9975-147EC913D02E}" destId="{9A82DAF7-48BD-4243-8361-677CE4D45792}" srcOrd="7" destOrd="0" presId="urn:microsoft.com/office/officeart/2005/8/layout/list1"/>
    <dgm:cxn modelId="{BAF9BD71-15D1-4E9C-B185-72CF2F3FE42E}" type="presParOf" srcId="{4E9FD085-2A58-430E-9975-147EC913D02E}" destId="{035EF45C-B707-4708-9320-1D115978BDDA}" srcOrd="8" destOrd="0" presId="urn:microsoft.com/office/officeart/2005/8/layout/list1"/>
    <dgm:cxn modelId="{ACAA91EC-A7EF-4AE5-9486-4E89A769E54F}" type="presParOf" srcId="{035EF45C-B707-4708-9320-1D115978BDDA}" destId="{D094C994-0E56-4711-82BD-8ECACFBF0678}" srcOrd="0" destOrd="0" presId="urn:microsoft.com/office/officeart/2005/8/layout/list1"/>
    <dgm:cxn modelId="{BAAD06D5-6FA6-4F9E-8B2F-FDD18E66DF3B}" type="presParOf" srcId="{035EF45C-B707-4708-9320-1D115978BDDA}" destId="{00268040-72F3-4AA7-907F-7D84D4739AB5}" srcOrd="1" destOrd="0" presId="urn:microsoft.com/office/officeart/2005/8/layout/list1"/>
    <dgm:cxn modelId="{736EFB4C-D32A-4B58-9892-DCCF7EB8DC80}" type="presParOf" srcId="{4E9FD085-2A58-430E-9975-147EC913D02E}" destId="{04887913-8B2F-40AE-9668-7DD00306D2C4}" srcOrd="9" destOrd="0" presId="urn:microsoft.com/office/officeart/2005/8/layout/list1"/>
    <dgm:cxn modelId="{26950B61-B580-4CA6-8861-296F32C10180}" type="presParOf" srcId="{4E9FD085-2A58-430E-9975-147EC913D02E}" destId="{F5FA8441-9477-4647-96C0-D418D984B0D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1FFDCB-9E17-4205-9007-A32101B31C70}"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E619F23-3487-41FD-B9F1-31EF28EF9084}">
      <dgm:prSet/>
      <dgm:spPr/>
      <dgm:t>
        <a:bodyPr/>
        <a:lstStyle/>
        <a:p>
          <a:r>
            <a:rPr lang="en-US" dirty="0" err="1"/>
            <a:t>Maitriser</a:t>
          </a:r>
          <a:r>
            <a:rPr lang="en-US" dirty="0"/>
            <a:t> le </a:t>
          </a:r>
          <a:r>
            <a:rPr lang="en-US" dirty="0" err="1"/>
            <a:t>calcul</a:t>
          </a:r>
          <a:r>
            <a:rPr lang="en-US" dirty="0"/>
            <a:t> score du Tennis</a:t>
          </a:r>
        </a:p>
      </dgm:t>
    </dgm:pt>
    <dgm:pt modelId="{8EE1E2FC-8F14-4CAE-B30A-DC337FE3CE8A}" type="parTrans" cxnId="{98779865-AA0B-4189-9ACC-0F298F304553}">
      <dgm:prSet/>
      <dgm:spPr/>
      <dgm:t>
        <a:bodyPr/>
        <a:lstStyle/>
        <a:p>
          <a:endParaRPr lang="en-US"/>
        </a:p>
      </dgm:t>
    </dgm:pt>
    <dgm:pt modelId="{0A767758-4E97-42F7-BB36-517A0B4145D5}" type="sibTrans" cxnId="{98779865-AA0B-4189-9ACC-0F298F304553}">
      <dgm:prSet/>
      <dgm:spPr/>
      <dgm:t>
        <a:bodyPr/>
        <a:lstStyle/>
        <a:p>
          <a:endParaRPr lang="en-US"/>
        </a:p>
      </dgm:t>
    </dgm:pt>
    <dgm:pt modelId="{62F48DD7-6D85-42F1-9453-959F11453C63}">
      <dgm:prSet/>
      <dgm:spPr/>
      <dgm:t>
        <a:bodyPr/>
        <a:lstStyle/>
        <a:p>
          <a:r>
            <a:rPr lang="en-US" dirty="0" err="1"/>
            <a:t>Acquerir</a:t>
          </a:r>
          <a:r>
            <a:rPr lang="en-US" dirty="0"/>
            <a:t> les </a:t>
          </a:r>
          <a:r>
            <a:rPr lang="en-US" dirty="0" err="1"/>
            <a:t>principes</a:t>
          </a:r>
          <a:r>
            <a:rPr lang="en-US" dirty="0"/>
            <a:t> de la gestion du </a:t>
          </a:r>
          <a:r>
            <a:rPr lang="en-US" dirty="0" err="1"/>
            <a:t>projet</a:t>
          </a:r>
          <a:endParaRPr lang="en-US" dirty="0"/>
        </a:p>
      </dgm:t>
    </dgm:pt>
    <dgm:pt modelId="{BACE46C6-0B73-4D72-A730-D1F7E5B4BC43}" type="parTrans" cxnId="{DD81ADCE-33C3-4831-8E21-896F75B48E34}">
      <dgm:prSet/>
      <dgm:spPr/>
      <dgm:t>
        <a:bodyPr/>
        <a:lstStyle/>
        <a:p>
          <a:endParaRPr lang="en-US"/>
        </a:p>
      </dgm:t>
    </dgm:pt>
    <dgm:pt modelId="{1CE3B13A-68F3-410D-BE86-7E08972BEE3E}" type="sibTrans" cxnId="{DD81ADCE-33C3-4831-8E21-896F75B48E34}">
      <dgm:prSet/>
      <dgm:spPr/>
      <dgm:t>
        <a:bodyPr/>
        <a:lstStyle/>
        <a:p>
          <a:endParaRPr lang="en-US"/>
        </a:p>
      </dgm:t>
    </dgm:pt>
    <dgm:pt modelId="{19FC2932-7F7E-4D63-BED6-967F847B5581}">
      <dgm:prSet/>
      <dgm:spPr/>
      <dgm:t>
        <a:bodyPr/>
        <a:lstStyle/>
        <a:p>
          <a:r>
            <a:rPr lang="en-US" dirty="0"/>
            <a:t>Bien </a:t>
          </a:r>
          <a:r>
            <a:rPr lang="en-US" dirty="0" err="1"/>
            <a:t>s’organiser</a:t>
          </a:r>
          <a:endParaRPr lang="en-US" dirty="0"/>
        </a:p>
      </dgm:t>
    </dgm:pt>
    <dgm:pt modelId="{F5BFF964-54BC-45E8-83EA-A37EDD8E2576}" type="parTrans" cxnId="{AE5A46E9-0C2E-489B-ABAC-6DEB34EE229D}">
      <dgm:prSet/>
      <dgm:spPr/>
      <dgm:t>
        <a:bodyPr/>
        <a:lstStyle/>
        <a:p>
          <a:endParaRPr lang="en-US"/>
        </a:p>
      </dgm:t>
    </dgm:pt>
    <dgm:pt modelId="{00C49EEF-C520-4D8C-AF8A-836ACFC73A67}" type="sibTrans" cxnId="{AE5A46E9-0C2E-489B-ABAC-6DEB34EE229D}">
      <dgm:prSet/>
      <dgm:spPr/>
      <dgm:t>
        <a:bodyPr/>
        <a:lstStyle/>
        <a:p>
          <a:endParaRPr lang="en-US"/>
        </a:p>
      </dgm:t>
    </dgm:pt>
    <dgm:pt modelId="{A6D39DA3-6E98-4A46-B188-C560A47125E3}">
      <dgm:prSet/>
      <dgm:spPr/>
      <dgm:t>
        <a:bodyPr/>
        <a:lstStyle/>
        <a:p>
          <a:r>
            <a:rPr lang="en-US" dirty="0"/>
            <a:t>Se </a:t>
          </a:r>
          <a:r>
            <a:rPr lang="en-US" dirty="0" err="1"/>
            <a:t>profondir</a:t>
          </a:r>
          <a:r>
            <a:rPr lang="en-US" dirty="0"/>
            <a:t> </a:t>
          </a:r>
          <a:r>
            <a:rPr lang="en-US" dirty="0" err="1"/>
            <a:t>en</a:t>
          </a:r>
          <a:r>
            <a:rPr lang="en-US" dirty="0"/>
            <a:t> language go </a:t>
          </a:r>
        </a:p>
      </dgm:t>
    </dgm:pt>
    <dgm:pt modelId="{361D0B9C-66C0-45F3-884B-84515745F869}" type="parTrans" cxnId="{A9693ADD-2F2B-4C93-86D2-E93E6A769D3F}">
      <dgm:prSet/>
      <dgm:spPr/>
      <dgm:t>
        <a:bodyPr/>
        <a:lstStyle/>
        <a:p>
          <a:endParaRPr lang="en-US"/>
        </a:p>
      </dgm:t>
    </dgm:pt>
    <dgm:pt modelId="{6F5A7276-4022-48F5-A8FB-50D1A7DA9612}" type="sibTrans" cxnId="{A9693ADD-2F2B-4C93-86D2-E93E6A769D3F}">
      <dgm:prSet/>
      <dgm:spPr/>
      <dgm:t>
        <a:bodyPr/>
        <a:lstStyle/>
        <a:p>
          <a:endParaRPr lang="en-US"/>
        </a:p>
      </dgm:t>
    </dgm:pt>
    <dgm:pt modelId="{216FE14B-89CF-4763-8BE8-B4D4E89B3AB0}">
      <dgm:prSet/>
      <dgm:spPr/>
      <dgm:t>
        <a:bodyPr/>
        <a:lstStyle/>
        <a:p>
          <a:r>
            <a:rPr lang="en-US" dirty="0" err="1"/>
            <a:t>Ameliorer</a:t>
          </a:r>
          <a:r>
            <a:rPr lang="en-US" dirty="0"/>
            <a:t> ma </a:t>
          </a:r>
          <a:r>
            <a:rPr lang="en-US" dirty="0" err="1"/>
            <a:t>logique</a:t>
          </a:r>
          <a:endParaRPr lang="en-US" dirty="0"/>
        </a:p>
      </dgm:t>
    </dgm:pt>
    <dgm:pt modelId="{3C8DE0B9-C644-4168-9229-9063F26B77C7}" type="parTrans" cxnId="{00C2A37D-7032-428E-BBB0-637F71E264EC}">
      <dgm:prSet/>
      <dgm:spPr/>
      <dgm:t>
        <a:bodyPr/>
        <a:lstStyle/>
        <a:p>
          <a:endParaRPr lang="en-US"/>
        </a:p>
      </dgm:t>
    </dgm:pt>
    <dgm:pt modelId="{B4E7CCC3-E0CF-434F-A8F4-8B11D832CDD8}" type="sibTrans" cxnId="{00C2A37D-7032-428E-BBB0-637F71E264EC}">
      <dgm:prSet/>
      <dgm:spPr/>
      <dgm:t>
        <a:bodyPr/>
        <a:lstStyle/>
        <a:p>
          <a:endParaRPr lang="en-US"/>
        </a:p>
      </dgm:t>
    </dgm:pt>
    <dgm:pt modelId="{88A11BA3-D322-4E0E-B944-F0EE520F593C}">
      <dgm:prSet/>
      <dgm:spPr/>
      <dgm:t>
        <a:bodyPr/>
        <a:lstStyle/>
        <a:p>
          <a:r>
            <a:rPr lang="fr-MA"/>
            <a:t>Avoir des compétences de plus</a:t>
          </a:r>
          <a:endParaRPr lang="en-US" dirty="0"/>
        </a:p>
      </dgm:t>
    </dgm:pt>
    <dgm:pt modelId="{2AB712E9-DD93-4BF8-A3F5-81E77CA8D104}" type="parTrans" cxnId="{DC3D9352-360D-408A-AC1D-ED40BEC566BD}">
      <dgm:prSet/>
      <dgm:spPr/>
      <dgm:t>
        <a:bodyPr/>
        <a:lstStyle/>
        <a:p>
          <a:endParaRPr lang="fr-MA"/>
        </a:p>
      </dgm:t>
    </dgm:pt>
    <dgm:pt modelId="{E51D228D-69A8-4243-AB9B-88B054F64CE8}" type="sibTrans" cxnId="{DC3D9352-360D-408A-AC1D-ED40BEC566BD}">
      <dgm:prSet/>
      <dgm:spPr/>
      <dgm:t>
        <a:bodyPr/>
        <a:lstStyle/>
        <a:p>
          <a:endParaRPr lang="fr-MA"/>
        </a:p>
      </dgm:t>
    </dgm:pt>
    <dgm:pt modelId="{A5173E55-103E-447C-943E-B6674D13F841}" type="pres">
      <dgm:prSet presAssocID="{AE1FFDCB-9E17-4205-9007-A32101B31C70}" presName="diagram" presStyleCnt="0">
        <dgm:presLayoutVars>
          <dgm:dir/>
          <dgm:resizeHandles val="exact"/>
        </dgm:presLayoutVars>
      </dgm:prSet>
      <dgm:spPr/>
    </dgm:pt>
    <dgm:pt modelId="{B741849D-2E94-420B-AED1-55740CC290E3}" type="pres">
      <dgm:prSet presAssocID="{7E619F23-3487-41FD-B9F1-31EF28EF9084}" presName="node" presStyleLbl="node1" presStyleIdx="0" presStyleCnt="6">
        <dgm:presLayoutVars>
          <dgm:bulletEnabled val="1"/>
        </dgm:presLayoutVars>
      </dgm:prSet>
      <dgm:spPr/>
    </dgm:pt>
    <dgm:pt modelId="{E08A972B-986E-44DF-80AB-207A1D24EAD4}" type="pres">
      <dgm:prSet presAssocID="{0A767758-4E97-42F7-BB36-517A0B4145D5}" presName="sibTrans" presStyleCnt="0"/>
      <dgm:spPr/>
    </dgm:pt>
    <dgm:pt modelId="{06FDC60E-2645-48D3-BE7A-46E75B859FE5}" type="pres">
      <dgm:prSet presAssocID="{62F48DD7-6D85-42F1-9453-959F11453C63}" presName="node" presStyleLbl="node1" presStyleIdx="1" presStyleCnt="6">
        <dgm:presLayoutVars>
          <dgm:bulletEnabled val="1"/>
        </dgm:presLayoutVars>
      </dgm:prSet>
      <dgm:spPr/>
    </dgm:pt>
    <dgm:pt modelId="{D53EB1DA-90CA-4F29-A724-CE151D678A54}" type="pres">
      <dgm:prSet presAssocID="{1CE3B13A-68F3-410D-BE86-7E08972BEE3E}" presName="sibTrans" presStyleCnt="0"/>
      <dgm:spPr/>
    </dgm:pt>
    <dgm:pt modelId="{4E606815-BC30-49A3-8301-BEA4997D1888}" type="pres">
      <dgm:prSet presAssocID="{19FC2932-7F7E-4D63-BED6-967F847B5581}" presName="node" presStyleLbl="node1" presStyleIdx="2" presStyleCnt="6">
        <dgm:presLayoutVars>
          <dgm:bulletEnabled val="1"/>
        </dgm:presLayoutVars>
      </dgm:prSet>
      <dgm:spPr/>
    </dgm:pt>
    <dgm:pt modelId="{5D4F5A68-1E67-4456-9EB1-2982CA960D47}" type="pres">
      <dgm:prSet presAssocID="{00C49EEF-C520-4D8C-AF8A-836ACFC73A67}" presName="sibTrans" presStyleCnt="0"/>
      <dgm:spPr/>
    </dgm:pt>
    <dgm:pt modelId="{5A07BD00-EC34-4155-8C13-02C6EAAADCDF}" type="pres">
      <dgm:prSet presAssocID="{A6D39DA3-6E98-4A46-B188-C560A47125E3}" presName="node" presStyleLbl="node1" presStyleIdx="3" presStyleCnt="6">
        <dgm:presLayoutVars>
          <dgm:bulletEnabled val="1"/>
        </dgm:presLayoutVars>
      </dgm:prSet>
      <dgm:spPr/>
    </dgm:pt>
    <dgm:pt modelId="{6B19A38A-2D23-4800-BD0D-FB479204FF22}" type="pres">
      <dgm:prSet presAssocID="{6F5A7276-4022-48F5-A8FB-50D1A7DA9612}" presName="sibTrans" presStyleCnt="0"/>
      <dgm:spPr/>
    </dgm:pt>
    <dgm:pt modelId="{C5189E5D-B667-4A2F-B617-AA2D4BE40E83}" type="pres">
      <dgm:prSet presAssocID="{216FE14B-89CF-4763-8BE8-B4D4E89B3AB0}" presName="node" presStyleLbl="node1" presStyleIdx="4" presStyleCnt="6" custLinFactNeighborX="458" custLinFactNeighborY="2278">
        <dgm:presLayoutVars>
          <dgm:bulletEnabled val="1"/>
        </dgm:presLayoutVars>
      </dgm:prSet>
      <dgm:spPr/>
    </dgm:pt>
    <dgm:pt modelId="{91446EDD-5F3A-4344-A6DA-829F6F122650}" type="pres">
      <dgm:prSet presAssocID="{B4E7CCC3-E0CF-434F-A8F4-8B11D832CDD8}" presName="sibTrans" presStyleCnt="0"/>
      <dgm:spPr/>
    </dgm:pt>
    <dgm:pt modelId="{E0F44842-B370-4E21-BDBF-0B8E9312B0EE}" type="pres">
      <dgm:prSet presAssocID="{88A11BA3-D322-4E0E-B944-F0EE520F593C}" presName="node" presStyleLbl="node1" presStyleIdx="5" presStyleCnt="6">
        <dgm:presLayoutVars>
          <dgm:bulletEnabled val="1"/>
        </dgm:presLayoutVars>
      </dgm:prSet>
      <dgm:spPr/>
    </dgm:pt>
  </dgm:ptLst>
  <dgm:cxnLst>
    <dgm:cxn modelId="{5CCCA100-0487-4854-938B-9F74F09D0F76}" type="presOf" srcId="{216FE14B-89CF-4763-8BE8-B4D4E89B3AB0}" destId="{C5189E5D-B667-4A2F-B617-AA2D4BE40E83}" srcOrd="0" destOrd="0" presId="urn:microsoft.com/office/officeart/2005/8/layout/default"/>
    <dgm:cxn modelId="{4554AB22-3CCF-4BF8-A67B-D91AF1B304B5}" type="presOf" srcId="{7E619F23-3487-41FD-B9F1-31EF28EF9084}" destId="{B741849D-2E94-420B-AED1-55740CC290E3}" srcOrd="0" destOrd="0" presId="urn:microsoft.com/office/officeart/2005/8/layout/default"/>
    <dgm:cxn modelId="{6BD2955F-257D-4AC9-B0EF-75A35D73A812}" type="presOf" srcId="{19FC2932-7F7E-4D63-BED6-967F847B5581}" destId="{4E606815-BC30-49A3-8301-BEA4997D1888}" srcOrd="0" destOrd="0" presId="urn:microsoft.com/office/officeart/2005/8/layout/default"/>
    <dgm:cxn modelId="{98779865-AA0B-4189-9ACC-0F298F304553}" srcId="{AE1FFDCB-9E17-4205-9007-A32101B31C70}" destId="{7E619F23-3487-41FD-B9F1-31EF28EF9084}" srcOrd="0" destOrd="0" parTransId="{8EE1E2FC-8F14-4CAE-B30A-DC337FE3CE8A}" sibTransId="{0A767758-4E97-42F7-BB36-517A0B4145D5}"/>
    <dgm:cxn modelId="{DC3D9352-360D-408A-AC1D-ED40BEC566BD}" srcId="{AE1FFDCB-9E17-4205-9007-A32101B31C70}" destId="{88A11BA3-D322-4E0E-B944-F0EE520F593C}" srcOrd="5" destOrd="0" parTransId="{2AB712E9-DD93-4BF8-A3F5-81E77CA8D104}" sibTransId="{E51D228D-69A8-4243-AB9B-88B054F64CE8}"/>
    <dgm:cxn modelId="{00C2A37D-7032-428E-BBB0-637F71E264EC}" srcId="{AE1FFDCB-9E17-4205-9007-A32101B31C70}" destId="{216FE14B-89CF-4763-8BE8-B4D4E89B3AB0}" srcOrd="4" destOrd="0" parTransId="{3C8DE0B9-C644-4168-9229-9063F26B77C7}" sibTransId="{B4E7CCC3-E0CF-434F-A8F4-8B11D832CDD8}"/>
    <dgm:cxn modelId="{1EBB2E9D-E341-486B-80B6-335C85ED2F98}" type="presOf" srcId="{A6D39DA3-6E98-4A46-B188-C560A47125E3}" destId="{5A07BD00-EC34-4155-8C13-02C6EAAADCDF}" srcOrd="0" destOrd="0" presId="urn:microsoft.com/office/officeart/2005/8/layout/default"/>
    <dgm:cxn modelId="{5706EBAE-3366-4AD7-994E-8FAFED0258E3}" type="presOf" srcId="{62F48DD7-6D85-42F1-9453-959F11453C63}" destId="{06FDC60E-2645-48D3-BE7A-46E75B859FE5}" srcOrd="0" destOrd="0" presId="urn:microsoft.com/office/officeart/2005/8/layout/default"/>
    <dgm:cxn modelId="{184AB9B7-3A1A-491A-A758-6E5D34760941}" type="presOf" srcId="{88A11BA3-D322-4E0E-B944-F0EE520F593C}" destId="{E0F44842-B370-4E21-BDBF-0B8E9312B0EE}" srcOrd="0" destOrd="0" presId="urn:microsoft.com/office/officeart/2005/8/layout/default"/>
    <dgm:cxn modelId="{DD81ADCE-33C3-4831-8E21-896F75B48E34}" srcId="{AE1FFDCB-9E17-4205-9007-A32101B31C70}" destId="{62F48DD7-6D85-42F1-9453-959F11453C63}" srcOrd="1" destOrd="0" parTransId="{BACE46C6-0B73-4D72-A730-D1F7E5B4BC43}" sibTransId="{1CE3B13A-68F3-410D-BE86-7E08972BEE3E}"/>
    <dgm:cxn modelId="{A9693ADD-2F2B-4C93-86D2-E93E6A769D3F}" srcId="{AE1FFDCB-9E17-4205-9007-A32101B31C70}" destId="{A6D39DA3-6E98-4A46-B188-C560A47125E3}" srcOrd="3" destOrd="0" parTransId="{361D0B9C-66C0-45F3-884B-84515745F869}" sibTransId="{6F5A7276-4022-48F5-A8FB-50D1A7DA9612}"/>
    <dgm:cxn modelId="{AE5A46E9-0C2E-489B-ABAC-6DEB34EE229D}" srcId="{AE1FFDCB-9E17-4205-9007-A32101B31C70}" destId="{19FC2932-7F7E-4D63-BED6-967F847B5581}" srcOrd="2" destOrd="0" parTransId="{F5BFF964-54BC-45E8-83EA-A37EDD8E2576}" sibTransId="{00C49EEF-C520-4D8C-AF8A-836ACFC73A67}"/>
    <dgm:cxn modelId="{45F7ADEE-8424-46C2-9D18-6776B1B8C227}" type="presOf" srcId="{AE1FFDCB-9E17-4205-9007-A32101B31C70}" destId="{A5173E55-103E-447C-943E-B6674D13F841}" srcOrd="0" destOrd="0" presId="urn:microsoft.com/office/officeart/2005/8/layout/default"/>
    <dgm:cxn modelId="{02051F2D-0982-409B-AC75-B4167E73B076}" type="presParOf" srcId="{A5173E55-103E-447C-943E-B6674D13F841}" destId="{B741849D-2E94-420B-AED1-55740CC290E3}" srcOrd="0" destOrd="0" presId="urn:microsoft.com/office/officeart/2005/8/layout/default"/>
    <dgm:cxn modelId="{180182F2-85BA-4B93-8DAA-C7A334ED6F88}" type="presParOf" srcId="{A5173E55-103E-447C-943E-B6674D13F841}" destId="{E08A972B-986E-44DF-80AB-207A1D24EAD4}" srcOrd="1" destOrd="0" presId="urn:microsoft.com/office/officeart/2005/8/layout/default"/>
    <dgm:cxn modelId="{316C5A44-F383-4655-BAAE-88E1C0CB3F7F}" type="presParOf" srcId="{A5173E55-103E-447C-943E-B6674D13F841}" destId="{06FDC60E-2645-48D3-BE7A-46E75B859FE5}" srcOrd="2" destOrd="0" presId="urn:microsoft.com/office/officeart/2005/8/layout/default"/>
    <dgm:cxn modelId="{3C3AF7E9-3817-414F-87BE-5023AB097302}" type="presParOf" srcId="{A5173E55-103E-447C-943E-B6674D13F841}" destId="{D53EB1DA-90CA-4F29-A724-CE151D678A54}" srcOrd="3" destOrd="0" presId="urn:microsoft.com/office/officeart/2005/8/layout/default"/>
    <dgm:cxn modelId="{E5F81727-014E-4691-B1B4-97607C31ECB7}" type="presParOf" srcId="{A5173E55-103E-447C-943E-B6674D13F841}" destId="{4E606815-BC30-49A3-8301-BEA4997D1888}" srcOrd="4" destOrd="0" presId="urn:microsoft.com/office/officeart/2005/8/layout/default"/>
    <dgm:cxn modelId="{681C617A-3242-4432-BE5B-A1906376D39F}" type="presParOf" srcId="{A5173E55-103E-447C-943E-B6674D13F841}" destId="{5D4F5A68-1E67-4456-9EB1-2982CA960D47}" srcOrd="5" destOrd="0" presId="urn:microsoft.com/office/officeart/2005/8/layout/default"/>
    <dgm:cxn modelId="{8402AC89-8A8F-4F8D-A6CD-418694D74D22}" type="presParOf" srcId="{A5173E55-103E-447C-943E-B6674D13F841}" destId="{5A07BD00-EC34-4155-8C13-02C6EAAADCDF}" srcOrd="6" destOrd="0" presId="urn:microsoft.com/office/officeart/2005/8/layout/default"/>
    <dgm:cxn modelId="{11DAAE23-6093-47C4-9999-9B172641D5E6}" type="presParOf" srcId="{A5173E55-103E-447C-943E-B6674D13F841}" destId="{6B19A38A-2D23-4800-BD0D-FB479204FF22}" srcOrd="7" destOrd="0" presId="urn:microsoft.com/office/officeart/2005/8/layout/default"/>
    <dgm:cxn modelId="{BCE61218-6847-4539-A0D6-8E7381AD9999}" type="presParOf" srcId="{A5173E55-103E-447C-943E-B6674D13F841}" destId="{C5189E5D-B667-4A2F-B617-AA2D4BE40E83}" srcOrd="8" destOrd="0" presId="urn:microsoft.com/office/officeart/2005/8/layout/default"/>
    <dgm:cxn modelId="{DEDB3E32-2A56-4874-9C14-4F65429E4C99}" type="presParOf" srcId="{A5173E55-103E-447C-943E-B6674D13F841}" destId="{91446EDD-5F3A-4344-A6DA-829F6F122650}" srcOrd="9" destOrd="0" presId="urn:microsoft.com/office/officeart/2005/8/layout/default"/>
    <dgm:cxn modelId="{5444F8B0-0C32-4228-8934-88FE1B2F2363}" type="presParOf" srcId="{A5173E55-103E-447C-943E-B6674D13F841}" destId="{E0F44842-B370-4E21-BDBF-0B8E9312B0E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81E18-A0CA-42D8-887B-FD182396AEE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F0F4310-9D5E-495B-8414-6A1834F77EBF}">
      <dgm:prSet/>
      <dgm:spPr/>
      <dgm:t>
        <a:bodyPr/>
        <a:lstStyle/>
        <a:p>
          <a:pPr>
            <a:defRPr cap="all"/>
          </a:pPr>
          <a:r>
            <a:rPr lang="en-US"/>
            <a:t>Le temps</a:t>
          </a:r>
        </a:p>
      </dgm:t>
    </dgm:pt>
    <dgm:pt modelId="{02DCA534-0366-44D3-AF46-851516DCDB61}" type="parTrans" cxnId="{80757D39-7C06-483B-85C4-E9F5831DC1F8}">
      <dgm:prSet/>
      <dgm:spPr/>
      <dgm:t>
        <a:bodyPr/>
        <a:lstStyle/>
        <a:p>
          <a:endParaRPr lang="en-US"/>
        </a:p>
      </dgm:t>
    </dgm:pt>
    <dgm:pt modelId="{75462281-0028-47E9-B2B7-27AF6855872B}" type="sibTrans" cxnId="{80757D39-7C06-483B-85C4-E9F5831DC1F8}">
      <dgm:prSet/>
      <dgm:spPr/>
      <dgm:t>
        <a:bodyPr/>
        <a:lstStyle/>
        <a:p>
          <a:endParaRPr lang="en-US"/>
        </a:p>
      </dgm:t>
    </dgm:pt>
    <dgm:pt modelId="{C68872A0-21C7-4F2F-A552-53C02A6290AE}">
      <dgm:prSet/>
      <dgm:spPr/>
      <dgm:t>
        <a:bodyPr/>
        <a:lstStyle/>
        <a:p>
          <a:pPr>
            <a:defRPr cap="all"/>
          </a:pPr>
          <a:r>
            <a:rPr lang="en-US" dirty="0" err="1"/>
            <a:t>Difficulte</a:t>
          </a:r>
          <a:r>
            <a:rPr lang="en-US" dirty="0"/>
            <a:t> de recherche</a:t>
          </a:r>
        </a:p>
      </dgm:t>
    </dgm:pt>
    <dgm:pt modelId="{320DE1B3-8476-41CD-AB4B-5B3E9000B864}" type="parTrans" cxnId="{635942A1-8F89-457B-BD6A-E490770B42B0}">
      <dgm:prSet/>
      <dgm:spPr/>
      <dgm:t>
        <a:bodyPr/>
        <a:lstStyle/>
        <a:p>
          <a:endParaRPr lang="en-US"/>
        </a:p>
      </dgm:t>
    </dgm:pt>
    <dgm:pt modelId="{C061985F-AF0E-4209-B00F-633AECE635F3}" type="sibTrans" cxnId="{635942A1-8F89-457B-BD6A-E490770B42B0}">
      <dgm:prSet/>
      <dgm:spPr/>
      <dgm:t>
        <a:bodyPr/>
        <a:lstStyle/>
        <a:p>
          <a:endParaRPr lang="en-US"/>
        </a:p>
      </dgm:t>
    </dgm:pt>
    <dgm:pt modelId="{CCB0793E-8656-49BC-BFEB-7C4437AFB8F1}">
      <dgm:prSet/>
      <dgm:spPr/>
      <dgm:t>
        <a:bodyPr/>
        <a:lstStyle/>
        <a:p>
          <a:pPr>
            <a:defRPr cap="all"/>
          </a:pPr>
          <a:r>
            <a:rPr lang="en-US" dirty="0" err="1"/>
            <a:t>Difficulte</a:t>
          </a:r>
          <a:r>
            <a:rPr lang="en-US" dirty="0"/>
            <a:t> du Code</a:t>
          </a:r>
        </a:p>
      </dgm:t>
    </dgm:pt>
    <dgm:pt modelId="{4F8BFC00-DC07-4719-98BA-CFCF4476DD4A}" type="sibTrans" cxnId="{65FE5DAA-85F4-4A1D-A281-D530A4082751}">
      <dgm:prSet/>
      <dgm:spPr/>
      <dgm:t>
        <a:bodyPr/>
        <a:lstStyle/>
        <a:p>
          <a:endParaRPr lang="en-US"/>
        </a:p>
      </dgm:t>
    </dgm:pt>
    <dgm:pt modelId="{4535B0C4-E769-4703-BA86-B4DF7D501B86}" type="parTrans" cxnId="{65FE5DAA-85F4-4A1D-A281-D530A4082751}">
      <dgm:prSet/>
      <dgm:spPr/>
      <dgm:t>
        <a:bodyPr/>
        <a:lstStyle/>
        <a:p>
          <a:endParaRPr lang="en-US"/>
        </a:p>
      </dgm:t>
    </dgm:pt>
    <dgm:pt modelId="{9A28B780-1804-414F-95D7-58EEB0913DCC}">
      <dgm:prSet/>
      <dgm:spPr/>
      <dgm:t>
        <a:bodyPr/>
        <a:lstStyle/>
        <a:p>
          <a:pPr>
            <a:defRPr cap="all"/>
          </a:pPr>
          <a:r>
            <a:rPr lang="en-US" dirty="0" err="1"/>
            <a:t>Regles</a:t>
          </a:r>
          <a:r>
            <a:rPr lang="en-US" dirty="0"/>
            <a:t> de tennis </a:t>
          </a:r>
          <a:r>
            <a:rPr lang="en-US" dirty="0" err="1"/>
            <a:t>nombreuses</a:t>
          </a:r>
          <a:endParaRPr lang="en-US" dirty="0"/>
        </a:p>
      </dgm:t>
    </dgm:pt>
    <dgm:pt modelId="{5624266D-5AD4-41C7-B23C-72B563EE17FB}" type="parTrans" cxnId="{A149C786-690B-4168-93D9-AF2EA148A320}">
      <dgm:prSet/>
      <dgm:spPr/>
      <dgm:t>
        <a:bodyPr/>
        <a:lstStyle/>
        <a:p>
          <a:endParaRPr lang="fr-MA"/>
        </a:p>
      </dgm:t>
    </dgm:pt>
    <dgm:pt modelId="{6D61C832-D89E-4E64-B7D3-A4C3619E5030}" type="sibTrans" cxnId="{A149C786-690B-4168-93D9-AF2EA148A320}">
      <dgm:prSet/>
      <dgm:spPr/>
      <dgm:t>
        <a:bodyPr/>
        <a:lstStyle/>
        <a:p>
          <a:endParaRPr lang="fr-MA"/>
        </a:p>
      </dgm:t>
    </dgm:pt>
    <dgm:pt modelId="{87B33ABC-137E-4A56-A22E-0AE6B7796365}">
      <dgm:prSet/>
      <dgm:spPr/>
      <dgm:t>
        <a:bodyPr/>
        <a:lstStyle/>
        <a:p>
          <a:pPr>
            <a:defRPr cap="all"/>
          </a:pPr>
          <a:r>
            <a:rPr lang="en-US" dirty="0" err="1"/>
            <a:t>Problemes</a:t>
          </a:r>
          <a:r>
            <a:rPr lang="en-US" dirty="0"/>
            <a:t> techniques</a:t>
          </a:r>
        </a:p>
      </dgm:t>
    </dgm:pt>
    <dgm:pt modelId="{EE1A4AEF-80CA-4A9C-AB07-8A5C482DBF27}" type="parTrans" cxnId="{59403E35-DE9A-4A77-8ECC-4A7106EA1EF5}">
      <dgm:prSet/>
      <dgm:spPr/>
      <dgm:t>
        <a:bodyPr/>
        <a:lstStyle/>
        <a:p>
          <a:endParaRPr lang="fr-MA"/>
        </a:p>
      </dgm:t>
    </dgm:pt>
    <dgm:pt modelId="{C43D2458-E1E8-4769-8410-FFB1562DA62A}" type="sibTrans" cxnId="{59403E35-DE9A-4A77-8ECC-4A7106EA1EF5}">
      <dgm:prSet/>
      <dgm:spPr/>
      <dgm:t>
        <a:bodyPr/>
        <a:lstStyle/>
        <a:p>
          <a:endParaRPr lang="fr-MA"/>
        </a:p>
      </dgm:t>
    </dgm:pt>
    <dgm:pt modelId="{D75994D4-0ECE-4397-915A-94B9A7B406C1}">
      <dgm:prSet/>
      <dgm:spPr/>
      <dgm:t>
        <a:bodyPr/>
        <a:lstStyle/>
        <a:p>
          <a:pPr>
            <a:defRPr cap="all"/>
          </a:pPr>
          <a:r>
            <a:rPr lang="en-US" dirty="0"/>
            <a:t>CODE LONG</a:t>
          </a:r>
        </a:p>
      </dgm:t>
    </dgm:pt>
    <dgm:pt modelId="{DBFCFD94-8180-4E86-BFAF-F1BD304397ED}" type="parTrans" cxnId="{CAC0DCE9-6B67-49F2-BDB2-43C7D3A45E87}">
      <dgm:prSet/>
      <dgm:spPr/>
      <dgm:t>
        <a:bodyPr/>
        <a:lstStyle/>
        <a:p>
          <a:endParaRPr lang="fr-MA"/>
        </a:p>
      </dgm:t>
    </dgm:pt>
    <dgm:pt modelId="{2F93838B-F8A0-4DCE-9CE5-BE8B48D665F5}" type="sibTrans" cxnId="{CAC0DCE9-6B67-49F2-BDB2-43C7D3A45E87}">
      <dgm:prSet/>
      <dgm:spPr/>
      <dgm:t>
        <a:bodyPr/>
        <a:lstStyle/>
        <a:p>
          <a:endParaRPr lang="fr-MA"/>
        </a:p>
      </dgm:t>
    </dgm:pt>
    <dgm:pt modelId="{ECF91040-236A-4EC1-866E-BAE99D0361F2}" type="pres">
      <dgm:prSet presAssocID="{3E481E18-A0CA-42D8-887B-FD182396AEE6}" presName="linear" presStyleCnt="0">
        <dgm:presLayoutVars>
          <dgm:animLvl val="lvl"/>
          <dgm:resizeHandles val="exact"/>
        </dgm:presLayoutVars>
      </dgm:prSet>
      <dgm:spPr/>
    </dgm:pt>
    <dgm:pt modelId="{E4811760-FE35-428D-AD2A-3B0CA56B0C0A}" type="pres">
      <dgm:prSet presAssocID="{BF0F4310-9D5E-495B-8414-6A1834F77EBF}" presName="parentText" presStyleLbl="node1" presStyleIdx="0" presStyleCnt="6">
        <dgm:presLayoutVars>
          <dgm:chMax val="0"/>
          <dgm:bulletEnabled val="1"/>
        </dgm:presLayoutVars>
      </dgm:prSet>
      <dgm:spPr/>
    </dgm:pt>
    <dgm:pt modelId="{1D1BD939-B00A-413A-A39B-A873FFB612ED}" type="pres">
      <dgm:prSet presAssocID="{75462281-0028-47E9-B2B7-27AF6855872B}" presName="spacer" presStyleCnt="0"/>
      <dgm:spPr/>
    </dgm:pt>
    <dgm:pt modelId="{57B09ADE-0793-4322-89CD-EB57DBC7A3DC}" type="pres">
      <dgm:prSet presAssocID="{CCB0793E-8656-49BC-BFEB-7C4437AFB8F1}" presName="parentText" presStyleLbl="node1" presStyleIdx="1" presStyleCnt="6">
        <dgm:presLayoutVars>
          <dgm:chMax val="0"/>
          <dgm:bulletEnabled val="1"/>
        </dgm:presLayoutVars>
      </dgm:prSet>
      <dgm:spPr/>
    </dgm:pt>
    <dgm:pt modelId="{DD47D373-EA81-4A1F-8F6D-DF7BA6E9EC86}" type="pres">
      <dgm:prSet presAssocID="{4F8BFC00-DC07-4719-98BA-CFCF4476DD4A}" presName="spacer" presStyleCnt="0"/>
      <dgm:spPr/>
    </dgm:pt>
    <dgm:pt modelId="{2D34AE54-38E6-4C60-B4F9-7DC031119D36}" type="pres">
      <dgm:prSet presAssocID="{C68872A0-21C7-4F2F-A552-53C02A6290AE}" presName="parentText" presStyleLbl="node1" presStyleIdx="2" presStyleCnt="6">
        <dgm:presLayoutVars>
          <dgm:chMax val="0"/>
          <dgm:bulletEnabled val="1"/>
        </dgm:presLayoutVars>
      </dgm:prSet>
      <dgm:spPr/>
    </dgm:pt>
    <dgm:pt modelId="{3B6FED12-4B7B-4353-8F23-7851B02285E7}" type="pres">
      <dgm:prSet presAssocID="{C061985F-AF0E-4209-B00F-633AECE635F3}" presName="spacer" presStyleCnt="0"/>
      <dgm:spPr/>
    </dgm:pt>
    <dgm:pt modelId="{A5CF5FAA-7785-47C6-BE6D-DE677FD586E8}" type="pres">
      <dgm:prSet presAssocID="{9A28B780-1804-414F-95D7-58EEB0913DCC}" presName="parentText" presStyleLbl="node1" presStyleIdx="3" presStyleCnt="6">
        <dgm:presLayoutVars>
          <dgm:chMax val="0"/>
          <dgm:bulletEnabled val="1"/>
        </dgm:presLayoutVars>
      </dgm:prSet>
      <dgm:spPr/>
    </dgm:pt>
    <dgm:pt modelId="{15C092DB-14A3-4C2C-9438-59C9CA357D50}" type="pres">
      <dgm:prSet presAssocID="{6D61C832-D89E-4E64-B7D3-A4C3619E5030}" presName="spacer" presStyleCnt="0"/>
      <dgm:spPr/>
    </dgm:pt>
    <dgm:pt modelId="{39E1825B-5C71-42C0-A42E-62C9D6D19F37}" type="pres">
      <dgm:prSet presAssocID="{87B33ABC-137E-4A56-A22E-0AE6B7796365}" presName="parentText" presStyleLbl="node1" presStyleIdx="4" presStyleCnt="6">
        <dgm:presLayoutVars>
          <dgm:chMax val="0"/>
          <dgm:bulletEnabled val="1"/>
        </dgm:presLayoutVars>
      </dgm:prSet>
      <dgm:spPr/>
    </dgm:pt>
    <dgm:pt modelId="{5B9318BA-5F0B-488B-B870-930102D5FFC6}" type="pres">
      <dgm:prSet presAssocID="{C43D2458-E1E8-4769-8410-FFB1562DA62A}" presName="spacer" presStyleCnt="0"/>
      <dgm:spPr/>
    </dgm:pt>
    <dgm:pt modelId="{48528326-3CD9-4124-B043-99EEF5AF2051}" type="pres">
      <dgm:prSet presAssocID="{D75994D4-0ECE-4397-915A-94B9A7B406C1}" presName="parentText" presStyleLbl="node1" presStyleIdx="5" presStyleCnt="6">
        <dgm:presLayoutVars>
          <dgm:chMax val="0"/>
          <dgm:bulletEnabled val="1"/>
        </dgm:presLayoutVars>
      </dgm:prSet>
      <dgm:spPr/>
    </dgm:pt>
  </dgm:ptLst>
  <dgm:cxnLst>
    <dgm:cxn modelId="{089BDF1A-FF2E-4BA1-9A38-596E6BFE51A0}" type="presOf" srcId="{9A28B780-1804-414F-95D7-58EEB0913DCC}" destId="{A5CF5FAA-7785-47C6-BE6D-DE677FD586E8}" srcOrd="0" destOrd="0" presId="urn:microsoft.com/office/officeart/2005/8/layout/vList2"/>
    <dgm:cxn modelId="{CE97B01F-CFD4-4E3C-90C6-EC242F6BEA3F}" type="presOf" srcId="{87B33ABC-137E-4A56-A22E-0AE6B7796365}" destId="{39E1825B-5C71-42C0-A42E-62C9D6D19F37}" srcOrd="0" destOrd="0" presId="urn:microsoft.com/office/officeart/2005/8/layout/vList2"/>
    <dgm:cxn modelId="{59403E35-DE9A-4A77-8ECC-4A7106EA1EF5}" srcId="{3E481E18-A0CA-42D8-887B-FD182396AEE6}" destId="{87B33ABC-137E-4A56-A22E-0AE6B7796365}" srcOrd="4" destOrd="0" parTransId="{EE1A4AEF-80CA-4A9C-AB07-8A5C482DBF27}" sibTransId="{C43D2458-E1E8-4769-8410-FFB1562DA62A}"/>
    <dgm:cxn modelId="{80757D39-7C06-483B-85C4-E9F5831DC1F8}" srcId="{3E481E18-A0CA-42D8-887B-FD182396AEE6}" destId="{BF0F4310-9D5E-495B-8414-6A1834F77EBF}" srcOrd="0" destOrd="0" parTransId="{02DCA534-0366-44D3-AF46-851516DCDB61}" sibTransId="{75462281-0028-47E9-B2B7-27AF6855872B}"/>
    <dgm:cxn modelId="{288E6E6D-5691-40B9-879C-7DF695C7F628}" type="presOf" srcId="{CCB0793E-8656-49BC-BFEB-7C4437AFB8F1}" destId="{57B09ADE-0793-4322-89CD-EB57DBC7A3DC}" srcOrd="0" destOrd="0" presId="urn:microsoft.com/office/officeart/2005/8/layout/vList2"/>
    <dgm:cxn modelId="{1D3E6A5A-1F4C-42CB-8BBA-B986DDA9D6D7}" type="presOf" srcId="{D75994D4-0ECE-4397-915A-94B9A7B406C1}" destId="{48528326-3CD9-4124-B043-99EEF5AF2051}" srcOrd="0" destOrd="0" presId="urn:microsoft.com/office/officeart/2005/8/layout/vList2"/>
    <dgm:cxn modelId="{A149C786-690B-4168-93D9-AF2EA148A320}" srcId="{3E481E18-A0CA-42D8-887B-FD182396AEE6}" destId="{9A28B780-1804-414F-95D7-58EEB0913DCC}" srcOrd="3" destOrd="0" parTransId="{5624266D-5AD4-41C7-B23C-72B563EE17FB}" sibTransId="{6D61C832-D89E-4E64-B7D3-A4C3619E5030}"/>
    <dgm:cxn modelId="{D33AB794-6D9A-4687-88E6-6E604D3A2F3F}" type="presOf" srcId="{3E481E18-A0CA-42D8-887B-FD182396AEE6}" destId="{ECF91040-236A-4EC1-866E-BAE99D0361F2}" srcOrd="0" destOrd="0" presId="urn:microsoft.com/office/officeart/2005/8/layout/vList2"/>
    <dgm:cxn modelId="{635942A1-8F89-457B-BD6A-E490770B42B0}" srcId="{3E481E18-A0CA-42D8-887B-FD182396AEE6}" destId="{C68872A0-21C7-4F2F-A552-53C02A6290AE}" srcOrd="2" destOrd="0" parTransId="{320DE1B3-8476-41CD-AB4B-5B3E9000B864}" sibTransId="{C061985F-AF0E-4209-B00F-633AECE635F3}"/>
    <dgm:cxn modelId="{65FE5DAA-85F4-4A1D-A281-D530A4082751}" srcId="{3E481E18-A0CA-42D8-887B-FD182396AEE6}" destId="{CCB0793E-8656-49BC-BFEB-7C4437AFB8F1}" srcOrd="1" destOrd="0" parTransId="{4535B0C4-E769-4703-BA86-B4DF7D501B86}" sibTransId="{4F8BFC00-DC07-4719-98BA-CFCF4476DD4A}"/>
    <dgm:cxn modelId="{835DEAB5-F198-493A-8C48-80BD831DD395}" type="presOf" srcId="{C68872A0-21C7-4F2F-A552-53C02A6290AE}" destId="{2D34AE54-38E6-4C60-B4F9-7DC031119D36}" srcOrd="0" destOrd="0" presId="urn:microsoft.com/office/officeart/2005/8/layout/vList2"/>
    <dgm:cxn modelId="{CA6F0EE4-A28C-4AD5-9136-082830AC7EF2}" type="presOf" srcId="{BF0F4310-9D5E-495B-8414-6A1834F77EBF}" destId="{E4811760-FE35-428D-AD2A-3B0CA56B0C0A}" srcOrd="0" destOrd="0" presId="urn:microsoft.com/office/officeart/2005/8/layout/vList2"/>
    <dgm:cxn modelId="{CAC0DCE9-6B67-49F2-BDB2-43C7D3A45E87}" srcId="{3E481E18-A0CA-42D8-887B-FD182396AEE6}" destId="{D75994D4-0ECE-4397-915A-94B9A7B406C1}" srcOrd="5" destOrd="0" parTransId="{DBFCFD94-8180-4E86-BFAF-F1BD304397ED}" sibTransId="{2F93838B-F8A0-4DCE-9CE5-BE8B48D665F5}"/>
    <dgm:cxn modelId="{5CA94D9C-90F1-4118-8C2A-221D1CD5D76A}" type="presParOf" srcId="{ECF91040-236A-4EC1-866E-BAE99D0361F2}" destId="{E4811760-FE35-428D-AD2A-3B0CA56B0C0A}" srcOrd="0" destOrd="0" presId="urn:microsoft.com/office/officeart/2005/8/layout/vList2"/>
    <dgm:cxn modelId="{67300F1E-AF39-4722-A3F8-474DE5E7A085}" type="presParOf" srcId="{ECF91040-236A-4EC1-866E-BAE99D0361F2}" destId="{1D1BD939-B00A-413A-A39B-A873FFB612ED}" srcOrd="1" destOrd="0" presId="urn:microsoft.com/office/officeart/2005/8/layout/vList2"/>
    <dgm:cxn modelId="{0EE3D3A9-2CA4-417C-BDE5-271CEA8BE679}" type="presParOf" srcId="{ECF91040-236A-4EC1-866E-BAE99D0361F2}" destId="{57B09ADE-0793-4322-89CD-EB57DBC7A3DC}" srcOrd="2" destOrd="0" presId="urn:microsoft.com/office/officeart/2005/8/layout/vList2"/>
    <dgm:cxn modelId="{6E0AD3D8-9306-4A6A-8BD1-665E6A3666D4}" type="presParOf" srcId="{ECF91040-236A-4EC1-866E-BAE99D0361F2}" destId="{DD47D373-EA81-4A1F-8F6D-DF7BA6E9EC86}" srcOrd="3" destOrd="0" presId="urn:microsoft.com/office/officeart/2005/8/layout/vList2"/>
    <dgm:cxn modelId="{C884E674-F66E-449D-A486-5BB7F1355A84}" type="presParOf" srcId="{ECF91040-236A-4EC1-866E-BAE99D0361F2}" destId="{2D34AE54-38E6-4C60-B4F9-7DC031119D36}" srcOrd="4" destOrd="0" presId="urn:microsoft.com/office/officeart/2005/8/layout/vList2"/>
    <dgm:cxn modelId="{4389478E-8CEC-4693-93BF-C459D972E5A0}" type="presParOf" srcId="{ECF91040-236A-4EC1-866E-BAE99D0361F2}" destId="{3B6FED12-4B7B-4353-8F23-7851B02285E7}" srcOrd="5" destOrd="0" presId="urn:microsoft.com/office/officeart/2005/8/layout/vList2"/>
    <dgm:cxn modelId="{42A25FC9-16F9-4711-A5C6-28F868CFAF12}" type="presParOf" srcId="{ECF91040-236A-4EC1-866E-BAE99D0361F2}" destId="{A5CF5FAA-7785-47C6-BE6D-DE677FD586E8}" srcOrd="6" destOrd="0" presId="urn:microsoft.com/office/officeart/2005/8/layout/vList2"/>
    <dgm:cxn modelId="{4DCAA80F-6C71-4FBC-919D-F5AB69A85E98}" type="presParOf" srcId="{ECF91040-236A-4EC1-866E-BAE99D0361F2}" destId="{15C092DB-14A3-4C2C-9438-59C9CA357D50}" srcOrd="7" destOrd="0" presId="urn:microsoft.com/office/officeart/2005/8/layout/vList2"/>
    <dgm:cxn modelId="{6E50B582-10CC-4975-B33C-65C206C7C5D3}" type="presParOf" srcId="{ECF91040-236A-4EC1-866E-BAE99D0361F2}" destId="{39E1825B-5C71-42C0-A42E-62C9D6D19F37}" srcOrd="8" destOrd="0" presId="urn:microsoft.com/office/officeart/2005/8/layout/vList2"/>
    <dgm:cxn modelId="{97B9E3B0-EAE4-438E-A3FD-223BBA45F520}" type="presParOf" srcId="{ECF91040-236A-4EC1-866E-BAE99D0361F2}" destId="{5B9318BA-5F0B-488B-B870-930102D5FFC6}" srcOrd="9" destOrd="0" presId="urn:microsoft.com/office/officeart/2005/8/layout/vList2"/>
    <dgm:cxn modelId="{91B1FD4D-ECCD-4552-86D1-4C9146B39C62}" type="presParOf" srcId="{ECF91040-236A-4EC1-866E-BAE99D0361F2}" destId="{48528326-3CD9-4124-B043-99EEF5AF205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55D02-03A2-426A-9789-42699C72F81B}">
      <dsp:nvSpPr>
        <dsp:cNvPr id="0" name=""/>
        <dsp:cNvSpPr/>
      </dsp:nvSpPr>
      <dsp:spPr>
        <a:xfrm>
          <a:off x="0" y="509200"/>
          <a:ext cx="3941499" cy="781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CF22BC-4409-45D5-A520-7B7B93F4A46E}">
      <dsp:nvSpPr>
        <dsp:cNvPr id="0" name=""/>
        <dsp:cNvSpPr/>
      </dsp:nvSpPr>
      <dsp:spPr>
        <a:xfrm>
          <a:off x="197074" y="51640"/>
          <a:ext cx="2759049" cy="9151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85" tIns="0" rIns="104285" bIns="0" numCol="1" spcCol="1270" anchor="ctr" anchorCtr="0">
          <a:noAutofit/>
        </a:bodyPr>
        <a:lstStyle/>
        <a:p>
          <a:pPr marL="0" lvl="0" indent="0" algn="l" defTabSz="1377950">
            <a:lnSpc>
              <a:spcPct val="90000"/>
            </a:lnSpc>
            <a:spcBef>
              <a:spcPct val="0"/>
            </a:spcBef>
            <a:spcAft>
              <a:spcPct val="35000"/>
            </a:spcAft>
            <a:buNone/>
          </a:pPr>
          <a:r>
            <a:rPr lang="fr-FR" sz="3100" kern="1200"/>
            <a:t>Les tableaux</a:t>
          </a:r>
          <a:endParaRPr lang="en-US" sz="3100" kern="1200"/>
        </a:p>
      </dsp:txBody>
      <dsp:txXfrm>
        <a:off x="241746" y="96312"/>
        <a:ext cx="2669705" cy="825776"/>
      </dsp:txXfrm>
    </dsp:sp>
    <dsp:sp modelId="{38F98A2B-0BDD-4CFD-B928-E1A21D9ACBD3}">
      <dsp:nvSpPr>
        <dsp:cNvPr id="0" name=""/>
        <dsp:cNvSpPr/>
      </dsp:nvSpPr>
      <dsp:spPr>
        <a:xfrm>
          <a:off x="0" y="1915360"/>
          <a:ext cx="3941499" cy="7812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A77AB6-2278-4B7B-91DC-7E8AE82A109D}">
      <dsp:nvSpPr>
        <dsp:cNvPr id="0" name=""/>
        <dsp:cNvSpPr/>
      </dsp:nvSpPr>
      <dsp:spPr>
        <a:xfrm>
          <a:off x="197074" y="1457800"/>
          <a:ext cx="2759049" cy="9151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85" tIns="0" rIns="104285" bIns="0" numCol="1" spcCol="1270" anchor="ctr" anchorCtr="0">
          <a:noAutofit/>
        </a:bodyPr>
        <a:lstStyle/>
        <a:p>
          <a:pPr marL="0" lvl="0" indent="0" algn="l" defTabSz="1377950">
            <a:lnSpc>
              <a:spcPct val="90000"/>
            </a:lnSpc>
            <a:spcBef>
              <a:spcPct val="0"/>
            </a:spcBef>
            <a:spcAft>
              <a:spcPct val="35000"/>
            </a:spcAft>
            <a:buNone/>
          </a:pPr>
          <a:r>
            <a:rPr lang="fr-FR" sz="3100" kern="1200"/>
            <a:t>Les fonctions</a:t>
          </a:r>
          <a:endParaRPr lang="en-US" sz="3100" kern="1200"/>
        </a:p>
      </dsp:txBody>
      <dsp:txXfrm>
        <a:off x="241746" y="1502472"/>
        <a:ext cx="2669705" cy="825776"/>
      </dsp:txXfrm>
    </dsp:sp>
    <dsp:sp modelId="{F5FA8441-9477-4647-96C0-D418D984B0DC}">
      <dsp:nvSpPr>
        <dsp:cNvPr id="0" name=""/>
        <dsp:cNvSpPr/>
      </dsp:nvSpPr>
      <dsp:spPr>
        <a:xfrm>
          <a:off x="0" y="3321520"/>
          <a:ext cx="3941499" cy="7812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268040-72F3-4AA7-907F-7D84D4739AB5}">
      <dsp:nvSpPr>
        <dsp:cNvPr id="0" name=""/>
        <dsp:cNvSpPr/>
      </dsp:nvSpPr>
      <dsp:spPr>
        <a:xfrm>
          <a:off x="197074" y="2863960"/>
          <a:ext cx="2759049" cy="9151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285" tIns="0" rIns="104285" bIns="0" numCol="1" spcCol="1270" anchor="ctr" anchorCtr="0">
          <a:noAutofit/>
        </a:bodyPr>
        <a:lstStyle/>
        <a:p>
          <a:pPr marL="0" lvl="0" indent="0" algn="l" defTabSz="1377950">
            <a:lnSpc>
              <a:spcPct val="90000"/>
            </a:lnSpc>
            <a:spcBef>
              <a:spcPct val="0"/>
            </a:spcBef>
            <a:spcAft>
              <a:spcPct val="35000"/>
            </a:spcAft>
            <a:buNone/>
          </a:pPr>
          <a:r>
            <a:rPr lang="fr-FR" sz="3100" kern="1200"/>
            <a:t>La récursivité </a:t>
          </a:r>
          <a:endParaRPr lang="en-US" sz="3100" kern="1200"/>
        </a:p>
      </dsp:txBody>
      <dsp:txXfrm>
        <a:off x="241746" y="2908632"/>
        <a:ext cx="2669705"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41849D-2E94-420B-AED1-55740CC290E3}">
      <dsp:nvSpPr>
        <dsp:cNvPr id="0" name=""/>
        <dsp:cNvSpPr/>
      </dsp:nvSpPr>
      <dsp:spPr>
        <a:xfrm>
          <a:off x="264681" y="169"/>
          <a:ext cx="1593010" cy="955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Maitriser</a:t>
          </a:r>
          <a:r>
            <a:rPr lang="en-US" sz="1600" kern="1200" dirty="0"/>
            <a:t> le </a:t>
          </a:r>
          <a:r>
            <a:rPr lang="en-US" sz="1600" kern="1200" dirty="0" err="1"/>
            <a:t>calcul</a:t>
          </a:r>
          <a:r>
            <a:rPr lang="en-US" sz="1600" kern="1200" dirty="0"/>
            <a:t> score du Tennis</a:t>
          </a:r>
        </a:p>
      </dsp:txBody>
      <dsp:txXfrm>
        <a:off x="264681" y="169"/>
        <a:ext cx="1593010" cy="955806"/>
      </dsp:txXfrm>
    </dsp:sp>
    <dsp:sp modelId="{06FDC60E-2645-48D3-BE7A-46E75B859FE5}">
      <dsp:nvSpPr>
        <dsp:cNvPr id="0" name=""/>
        <dsp:cNvSpPr/>
      </dsp:nvSpPr>
      <dsp:spPr>
        <a:xfrm>
          <a:off x="2016993" y="169"/>
          <a:ext cx="1593010" cy="95580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Acquerir</a:t>
          </a:r>
          <a:r>
            <a:rPr lang="en-US" sz="1600" kern="1200" dirty="0"/>
            <a:t> les </a:t>
          </a:r>
          <a:r>
            <a:rPr lang="en-US" sz="1600" kern="1200" dirty="0" err="1"/>
            <a:t>principes</a:t>
          </a:r>
          <a:r>
            <a:rPr lang="en-US" sz="1600" kern="1200" dirty="0"/>
            <a:t> de la gestion du </a:t>
          </a:r>
          <a:r>
            <a:rPr lang="en-US" sz="1600" kern="1200" dirty="0" err="1"/>
            <a:t>projet</a:t>
          </a:r>
          <a:endParaRPr lang="en-US" sz="1600" kern="1200" dirty="0"/>
        </a:p>
      </dsp:txBody>
      <dsp:txXfrm>
        <a:off x="2016993" y="169"/>
        <a:ext cx="1593010" cy="955806"/>
      </dsp:txXfrm>
    </dsp:sp>
    <dsp:sp modelId="{4E606815-BC30-49A3-8301-BEA4997D1888}">
      <dsp:nvSpPr>
        <dsp:cNvPr id="0" name=""/>
        <dsp:cNvSpPr/>
      </dsp:nvSpPr>
      <dsp:spPr>
        <a:xfrm>
          <a:off x="264681" y="1115276"/>
          <a:ext cx="1593010" cy="95580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Bien </a:t>
          </a:r>
          <a:r>
            <a:rPr lang="en-US" sz="1600" kern="1200" dirty="0" err="1"/>
            <a:t>s’organiser</a:t>
          </a:r>
          <a:endParaRPr lang="en-US" sz="1600" kern="1200" dirty="0"/>
        </a:p>
      </dsp:txBody>
      <dsp:txXfrm>
        <a:off x="264681" y="1115276"/>
        <a:ext cx="1593010" cy="955806"/>
      </dsp:txXfrm>
    </dsp:sp>
    <dsp:sp modelId="{5A07BD00-EC34-4155-8C13-02C6EAAADCDF}">
      <dsp:nvSpPr>
        <dsp:cNvPr id="0" name=""/>
        <dsp:cNvSpPr/>
      </dsp:nvSpPr>
      <dsp:spPr>
        <a:xfrm>
          <a:off x="2016993" y="1115276"/>
          <a:ext cx="1593010" cy="95580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 </a:t>
          </a:r>
          <a:r>
            <a:rPr lang="en-US" sz="1600" kern="1200" dirty="0" err="1"/>
            <a:t>profondir</a:t>
          </a:r>
          <a:r>
            <a:rPr lang="en-US" sz="1600" kern="1200" dirty="0"/>
            <a:t> </a:t>
          </a:r>
          <a:r>
            <a:rPr lang="en-US" sz="1600" kern="1200" dirty="0" err="1"/>
            <a:t>en</a:t>
          </a:r>
          <a:r>
            <a:rPr lang="en-US" sz="1600" kern="1200" dirty="0"/>
            <a:t> language go </a:t>
          </a:r>
        </a:p>
      </dsp:txBody>
      <dsp:txXfrm>
        <a:off x="2016993" y="1115276"/>
        <a:ext cx="1593010" cy="955806"/>
      </dsp:txXfrm>
    </dsp:sp>
    <dsp:sp modelId="{C5189E5D-B667-4A2F-B617-AA2D4BE40E83}">
      <dsp:nvSpPr>
        <dsp:cNvPr id="0" name=""/>
        <dsp:cNvSpPr/>
      </dsp:nvSpPr>
      <dsp:spPr>
        <a:xfrm>
          <a:off x="271977" y="2230552"/>
          <a:ext cx="1593010" cy="95580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Ameliorer</a:t>
          </a:r>
          <a:r>
            <a:rPr lang="en-US" sz="1600" kern="1200" dirty="0"/>
            <a:t> ma </a:t>
          </a:r>
          <a:r>
            <a:rPr lang="en-US" sz="1600" kern="1200" dirty="0" err="1"/>
            <a:t>logique</a:t>
          </a:r>
          <a:endParaRPr lang="en-US" sz="1600" kern="1200" dirty="0"/>
        </a:p>
      </dsp:txBody>
      <dsp:txXfrm>
        <a:off x="271977" y="2230552"/>
        <a:ext cx="1593010" cy="955806"/>
      </dsp:txXfrm>
    </dsp:sp>
    <dsp:sp modelId="{E0F44842-B370-4E21-BDBF-0B8E9312B0EE}">
      <dsp:nvSpPr>
        <dsp:cNvPr id="0" name=""/>
        <dsp:cNvSpPr/>
      </dsp:nvSpPr>
      <dsp:spPr>
        <a:xfrm>
          <a:off x="2016993" y="2230383"/>
          <a:ext cx="1593010" cy="955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MA" sz="1600" kern="1200"/>
            <a:t>Avoir des compétences de plus</a:t>
          </a:r>
          <a:endParaRPr lang="en-US" sz="1600" kern="1200" dirty="0"/>
        </a:p>
      </dsp:txBody>
      <dsp:txXfrm>
        <a:off x="2016993" y="2230383"/>
        <a:ext cx="1593010" cy="955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11760-FE35-428D-AD2A-3B0CA56B0C0A}">
      <dsp:nvSpPr>
        <dsp:cNvPr id="0" name=""/>
        <dsp:cNvSpPr/>
      </dsp:nvSpPr>
      <dsp:spPr>
        <a:xfrm>
          <a:off x="0" y="77233"/>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a:t>Le temps</a:t>
          </a:r>
        </a:p>
      </dsp:txBody>
      <dsp:txXfrm>
        <a:off x="23417" y="100650"/>
        <a:ext cx="4196755" cy="432866"/>
      </dsp:txXfrm>
    </dsp:sp>
    <dsp:sp modelId="{57B09ADE-0793-4322-89CD-EB57DBC7A3DC}">
      <dsp:nvSpPr>
        <dsp:cNvPr id="0" name=""/>
        <dsp:cNvSpPr/>
      </dsp:nvSpPr>
      <dsp:spPr>
        <a:xfrm>
          <a:off x="0" y="614533"/>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dirty="0" err="1"/>
            <a:t>Difficulte</a:t>
          </a:r>
          <a:r>
            <a:rPr lang="en-US" sz="2000" kern="1200" dirty="0"/>
            <a:t> du Code</a:t>
          </a:r>
        </a:p>
      </dsp:txBody>
      <dsp:txXfrm>
        <a:off x="23417" y="637950"/>
        <a:ext cx="4196755" cy="432866"/>
      </dsp:txXfrm>
    </dsp:sp>
    <dsp:sp modelId="{2D34AE54-38E6-4C60-B4F9-7DC031119D36}">
      <dsp:nvSpPr>
        <dsp:cNvPr id="0" name=""/>
        <dsp:cNvSpPr/>
      </dsp:nvSpPr>
      <dsp:spPr>
        <a:xfrm>
          <a:off x="0" y="1151834"/>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dirty="0" err="1"/>
            <a:t>Difficulte</a:t>
          </a:r>
          <a:r>
            <a:rPr lang="en-US" sz="2000" kern="1200" dirty="0"/>
            <a:t> de recherche</a:t>
          </a:r>
        </a:p>
      </dsp:txBody>
      <dsp:txXfrm>
        <a:off x="23417" y="1175251"/>
        <a:ext cx="4196755" cy="432866"/>
      </dsp:txXfrm>
    </dsp:sp>
    <dsp:sp modelId="{A5CF5FAA-7785-47C6-BE6D-DE677FD586E8}">
      <dsp:nvSpPr>
        <dsp:cNvPr id="0" name=""/>
        <dsp:cNvSpPr/>
      </dsp:nvSpPr>
      <dsp:spPr>
        <a:xfrm>
          <a:off x="0" y="1689134"/>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dirty="0" err="1"/>
            <a:t>Regles</a:t>
          </a:r>
          <a:r>
            <a:rPr lang="en-US" sz="2000" kern="1200" dirty="0"/>
            <a:t> de tennis </a:t>
          </a:r>
          <a:r>
            <a:rPr lang="en-US" sz="2000" kern="1200" dirty="0" err="1"/>
            <a:t>nombreuses</a:t>
          </a:r>
          <a:endParaRPr lang="en-US" sz="2000" kern="1200" dirty="0"/>
        </a:p>
      </dsp:txBody>
      <dsp:txXfrm>
        <a:off x="23417" y="1712551"/>
        <a:ext cx="4196755" cy="432866"/>
      </dsp:txXfrm>
    </dsp:sp>
    <dsp:sp modelId="{39E1825B-5C71-42C0-A42E-62C9D6D19F37}">
      <dsp:nvSpPr>
        <dsp:cNvPr id="0" name=""/>
        <dsp:cNvSpPr/>
      </dsp:nvSpPr>
      <dsp:spPr>
        <a:xfrm>
          <a:off x="0" y="2226434"/>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dirty="0" err="1"/>
            <a:t>Problemes</a:t>
          </a:r>
          <a:r>
            <a:rPr lang="en-US" sz="2000" kern="1200" dirty="0"/>
            <a:t> techniques</a:t>
          </a:r>
        </a:p>
      </dsp:txBody>
      <dsp:txXfrm>
        <a:off x="23417" y="2249851"/>
        <a:ext cx="4196755" cy="432866"/>
      </dsp:txXfrm>
    </dsp:sp>
    <dsp:sp modelId="{48528326-3CD9-4124-B043-99EEF5AF2051}">
      <dsp:nvSpPr>
        <dsp:cNvPr id="0" name=""/>
        <dsp:cNvSpPr/>
      </dsp:nvSpPr>
      <dsp:spPr>
        <a:xfrm>
          <a:off x="0" y="2763734"/>
          <a:ext cx="4243589" cy="4797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defRPr cap="all"/>
          </a:pPr>
          <a:r>
            <a:rPr lang="en-US" sz="2000" kern="1200" dirty="0"/>
            <a:t>CODE LONG</a:t>
          </a:r>
        </a:p>
      </dsp:txBody>
      <dsp:txXfrm>
        <a:off x="23417" y="2787151"/>
        <a:ext cx="4196755"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418A-D136-4494-1E16-2AB91A1571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MA"/>
          </a:p>
        </p:txBody>
      </p:sp>
      <p:sp>
        <p:nvSpPr>
          <p:cNvPr id="3" name="Subtitle 2">
            <a:extLst>
              <a:ext uri="{FF2B5EF4-FFF2-40B4-BE49-F238E27FC236}">
                <a16:creationId xmlns:a16="http://schemas.microsoft.com/office/drawing/2014/main" id="{ACB43BFD-76A9-74A0-CEBD-BEB1C22360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MA"/>
          </a:p>
        </p:txBody>
      </p:sp>
      <p:sp>
        <p:nvSpPr>
          <p:cNvPr id="4" name="Date Placeholder 3">
            <a:extLst>
              <a:ext uri="{FF2B5EF4-FFF2-40B4-BE49-F238E27FC236}">
                <a16:creationId xmlns:a16="http://schemas.microsoft.com/office/drawing/2014/main" id="{916F5806-810B-7F76-8CE5-300D5B1BFBB7}"/>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05A7530F-564B-9E8A-208C-055058A198F8}"/>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C73BFAA2-4694-FA78-640A-23A72135D7F6}"/>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3914878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0635F-B4EB-748D-662A-33754DCF9D29}"/>
              </a:ext>
            </a:extLst>
          </p:cNvPr>
          <p:cNvSpPr>
            <a:spLocks noGrp="1"/>
          </p:cNvSpPr>
          <p:nvPr>
            <p:ph type="title"/>
          </p:nvPr>
        </p:nvSpPr>
        <p:spPr/>
        <p:txBody>
          <a:bodyPr/>
          <a:lstStyle/>
          <a:p>
            <a:r>
              <a:rPr lang="en-US"/>
              <a:t>Click to edit Master title style</a:t>
            </a:r>
            <a:endParaRPr lang="fr-MA"/>
          </a:p>
        </p:txBody>
      </p:sp>
      <p:sp>
        <p:nvSpPr>
          <p:cNvPr id="3" name="Vertical Text Placeholder 2">
            <a:extLst>
              <a:ext uri="{FF2B5EF4-FFF2-40B4-BE49-F238E27FC236}">
                <a16:creationId xmlns:a16="http://schemas.microsoft.com/office/drawing/2014/main" id="{63DB3EEB-1F2C-E61D-78CB-A02602DF02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EEB5C9E4-1577-C417-BE07-390F4FED63B9}"/>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830EE934-1EEA-C2BF-8984-FA546B9A4E62}"/>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57A12ED3-1DC0-5365-DB01-8D450AC9C882}"/>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1492284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594055-7B3F-F50B-E04A-B41513DA7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MA"/>
          </a:p>
        </p:txBody>
      </p:sp>
      <p:sp>
        <p:nvSpPr>
          <p:cNvPr id="3" name="Vertical Text Placeholder 2">
            <a:extLst>
              <a:ext uri="{FF2B5EF4-FFF2-40B4-BE49-F238E27FC236}">
                <a16:creationId xmlns:a16="http://schemas.microsoft.com/office/drawing/2014/main" id="{B573D1A3-5615-0A3D-7A68-D5E851E29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36C54953-E0C4-29E7-84AE-92A8EEDE186D}"/>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40F08D2E-6F0D-E449-B974-7F2D647269CC}"/>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2F1A11C7-1306-B1DA-F4AC-CAB3419DF710}"/>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44244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EBE9-BD51-589C-7AF0-A767E3F5E84D}"/>
              </a:ext>
            </a:extLst>
          </p:cNvPr>
          <p:cNvSpPr>
            <a:spLocks noGrp="1"/>
          </p:cNvSpPr>
          <p:nvPr>
            <p:ph type="title"/>
          </p:nvPr>
        </p:nvSpPr>
        <p:spPr/>
        <p:txBody>
          <a:bodyPr/>
          <a:lstStyle/>
          <a:p>
            <a:r>
              <a:rPr lang="en-US"/>
              <a:t>Click to edit Master title style</a:t>
            </a:r>
            <a:endParaRPr lang="fr-MA"/>
          </a:p>
        </p:txBody>
      </p:sp>
      <p:sp>
        <p:nvSpPr>
          <p:cNvPr id="3" name="Content Placeholder 2">
            <a:extLst>
              <a:ext uri="{FF2B5EF4-FFF2-40B4-BE49-F238E27FC236}">
                <a16:creationId xmlns:a16="http://schemas.microsoft.com/office/drawing/2014/main" id="{F38E79B5-29EB-B904-A3A1-067E9F3C95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8DA33BA9-A385-FCF7-DED1-18DC7C1BD940}"/>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B5A2CDC2-82B1-7B86-8979-65D6F918C9B7}"/>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63AEC204-EE47-309D-DDA0-48D6499BECCF}"/>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1144365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9D73-8339-C6A6-47BB-5439B61CC0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MA"/>
          </a:p>
        </p:txBody>
      </p:sp>
      <p:sp>
        <p:nvSpPr>
          <p:cNvPr id="3" name="Text Placeholder 2">
            <a:extLst>
              <a:ext uri="{FF2B5EF4-FFF2-40B4-BE49-F238E27FC236}">
                <a16:creationId xmlns:a16="http://schemas.microsoft.com/office/drawing/2014/main" id="{8F2C2E04-DDB2-1F55-32A2-AC3253C4A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121858-E1B2-40B0-525A-D3A1ED13DE1F}"/>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01FD6E62-1CDA-B8FA-BD4F-B90AF6B53046}"/>
              </a:ext>
            </a:extLst>
          </p:cNvPr>
          <p:cNvSpPr>
            <a:spLocks noGrp="1"/>
          </p:cNvSpPr>
          <p:nvPr>
            <p:ph type="ftr" sz="quarter" idx="11"/>
          </p:nvPr>
        </p:nvSpPr>
        <p:spPr/>
        <p:txBody>
          <a:bodyPr/>
          <a:lstStyle/>
          <a:p>
            <a:endParaRPr lang="fr-MA"/>
          </a:p>
        </p:txBody>
      </p:sp>
      <p:sp>
        <p:nvSpPr>
          <p:cNvPr id="6" name="Slide Number Placeholder 5">
            <a:extLst>
              <a:ext uri="{FF2B5EF4-FFF2-40B4-BE49-F238E27FC236}">
                <a16:creationId xmlns:a16="http://schemas.microsoft.com/office/drawing/2014/main" id="{DACA7D10-892D-FE2B-DC07-0F3A04D99614}"/>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78711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18C4D-F555-1C49-9005-B46996115E2E}"/>
              </a:ext>
            </a:extLst>
          </p:cNvPr>
          <p:cNvSpPr>
            <a:spLocks noGrp="1"/>
          </p:cNvSpPr>
          <p:nvPr>
            <p:ph type="title"/>
          </p:nvPr>
        </p:nvSpPr>
        <p:spPr/>
        <p:txBody>
          <a:bodyPr/>
          <a:lstStyle/>
          <a:p>
            <a:r>
              <a:rPr lang="en-US"/>
              <a:t>Click to edit Master title style</a:t>
            </a:r>
            <a:endParaRPr lang="fr-MA"/>
          </a:p>
        </p:txBody>
      </p:sp>
      <p:sp>
        <p:nvSpPr>
          <p:cNvPr id="3" name="Content Placeholder 2">
            <a:extLst>
              <a:ext uri="{FF2B5EF4-FFF2-40B4-BE49-F238E27FC236}">
                <a16:creationId xmlns:a16="http://schemas.microsoft.com/office/drawing/2014/main" id="{B0D32A65-8BA9-5E0D-AA45-0290736FDA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Content Placeholder 3">
            <a:extLst>
              <a:ext uri="{FF2B5EF4-FFF2-40B4-BE49-F238E27FC236}">
                <a16:creationId xmlns:a16="http://schemas.microsoft.com/office/drawing/2014/main" id="{EFCD6996-2CB5-11D9-6F2E-BF083A90B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5" name="Date Placeholder 4">
            <a:extLst>
              <a:ext uri="{FF2B5EF4-FFF2-40B4-BE49-F238E27FC236}">
                <a16:creationId xmlns:a16="http://schemas.microsoft.com/office/drawing/2014/main" id="{8E65E8A3-439A-8191-BD6E-4C192CC6FF9A}"/>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6" name="Footer Placeholder 5">
            <a:extLst>
              <a:ext uri="{FF2B5EF4-FFF2-40B4-BE49-F238E27FC236}">
                <a16:creationId xmlns:a16="http://schemas.microsoft.com/office/drawing/2014/main" id="{2CCCC2E3-202B-3B60-189B-71BE9B9B3A26}"/>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1B90B21E-91B0-E5A6-92DC-17D02D792BCC}"/>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154570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419C-0FFF-23B3-1C0A-7F0FF6E42B58}"/>
              </a:ext>
            </a:extLst>
          </p:cNvPr>
          <p:cNvSpPr>
            <a:spLocks noGrp="1"/>
          </p:cNvSpPr>
          <p:nvPr>
            <p:ph type="title"/>
          </p:nvPr>
        </p:nvSpPr>
        <p:spPr>
          <a:xfrm>
            <a:off x="839788" y="365125"/>
            <a:ext cx="10515600" cy="1325563"/>
          </a:xfrm>
        </p:spPr>
        <p:txBody>
          <a:bodyPr/>
          <a:lstStyle/>
          <a:p>
            <a:r>
              <a:rPr lang="en-US"/>
              <a:t>Click to edit Master title style</a:t>
            </a:r>
            <a:endParaRPr lang="fr-MA"/>
          </a:p>
        </p:txBody>
      </p:sp>
      <p:sp>
        <p:nvSpPr>
          <p:cNvPr id="3" name="Text Placeholder 2">
            <a:extLst>
              <a:ext uri="{FF2B5EF4-FFF2-40B4-BE49-F238E27FC236}">
                <a16:creationId xmlns:a16="http://schemas.microsoft.com/office/drawing/2014/main" id="{FB3FA6E4-4B10-1CD2-0A4A-1E864DC63B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8E2FDA-8811-E0C0-4E23-CE428FA0F1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5" name="Text Placeholder 4">
            <a:extLst>
              <a:ext uri="{FF2B5EF4-FFF2-40B4-BE49-F238E27FC236}">
                <a16:creationId xmlns:a16="http://schemas.microsoft.com/office/drawing/2014/main" id="{CFA14329-78A5-E2F4-9A33-45B25A7B15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A6BB8-F913-10C1-7F66-0973C3B711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7" name="Date Placeholder 6">
            <a:extLst>
              <a:ext uri="{FF2B5EF4-FFF2-40B4-BE49-F238E27FC236}">
                <a16:creationId xmlns:a16="http://schemas.microsoft.com/office/drawing/2014/main" id="{1DC9374B-635F-E100-38B4-882F925B8D5A}"/>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8" name="Footer Placeholder 7">
            <a:extLst>
              <a:ext uri="{FF2B5EF4-FFF2-40B4-BE49-F238E27FC236}">
                <a16:creationId xmlns:a16="http://schemas.microsoft.com/office/drawing/2014/main" id="{DC8B9C55-7E95-852E-ADF6-5171F44CE746}"/>
              </a:ext>
            </a:extLst>
          </p:cNvPr>
          <p:cNvSpPr>
            <a:spLocks noGrp="1"/>
          </p:cNvSpPr>
          <p:nvPr>
            <p:ph type="ftr" sz="quarter" idx="11"/>
          </p:nvPr>
        </p:nvSpPr>
        <p:spPr/>
        <p:txBody>
          <a:bodyPr/>
          <a:lstStyle/>
          <a:p>
            <a:endParaRPr lang="fr-MA"/>
          </a:p>
        </p:txBody>
      </p:sp>
      <p:sp>
        <p:nvSpPr>
          <p:cNvPr id="9" name="Slide Number Placeholder 8">
            <a:extLst>
              <a:ext uri="{FF2B5EF4-FFF2-40B4-BE49-F238E27FC236}">
                <a16:creationId xmlns:a16="http://schemas.microsoft.com/office/drawing/2014/main" id="{8C5B961F-43AA-EA14-7D4B-2172EAF42454}"/>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329494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ABB87-02AF-BC20-C828-A2A750386CA5}"/>
              </a:ext>
            </a:extLst>
          </p:cNvPr>
          <p:cNvSpPr>
            <a:spLocks noGrp="1"/>
          </p:cNvSpPr>
          <p:nvPr>
            <p:ph type="title"/>
          </p:nvPr>
        </p:nvSpPr>
        <p:spPr/>
        <p:txBody>
          <a:bodyPr/>
          <a:lstStyle/>
          <a:p>
            <a:r>
              <a:rPr lang="en-US"/>
              <a:t>Click to edit Master title style</a:t>
            </a:r>
            <a:endParaRPr lang="fr-MA"/>
          </a:p>
        </p:txBody>
      </p:sp>
      <p:sp>
        <p:nvSpPr>
          <p:cNvPr id="3" name="Date Placeholder 2">
            <a:extLst>
              <a:ext uri="{FF2B5EF4-FFF2-40B4-BE49-F238E27FC236}">
                <a16:creationId xmlns:a16="http://schemas.microsoft.com/office/drawing/2014/main" id="{313C8826-E9CA-EDD5-A1AD-A5593F41C773}"/>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4" name="Footer Placeholder 3">
            <a:extLst>
              <a:ext uri="{FF2B5EF4-FFF2-40B4-BE49-F238E27FC236}">
                <a16:creationId xmlns:a16="http://schemas.microsoft.com/office/drawing/2014/main" id="{88B7B288-156F-D764-23CF-F36B5D6FE548}"/>
              </a:ext>
            </a:extLst>
          </p:cNvPr>
          <p:cNvSpPr>
            <a:spLocks noGrp="1"/>
          </p:cNvSpPr>
          <p:nvPr>
            <p:ph type="ftr" sz="quarter" idx="11"/>
          </p:nvPr>
        </p:nvSpPr>
        <p:spPr/>
        <p:txBody>
          <a:bodyPr/>
          <a:lstStyle/>
          <a:p>
            <a:endParaRPr lang="fr-MA"/>
          </a:p>
        </p:txBody>
      </p:sp>
      <p:sp>
        <p:nvSpPr>
          <p:cNvPr id="5" name="Slide Number Placeholder 4">
            <a:extLst>
              <a:ext uri="{FF2B5EF4-FFF2-40B4-BE49-F238E27FC236}">
                <a16:creationId xmlns:a16="http://schemas.microsoft.com/office/drawing/2014/main" id="{381115C3-7F07-1E7C-9507-889456094B28}"/>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3983918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ACB4FA-2903-811B-597B-8180D5E7C136}"/>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3" name="Footer Placeholder 2">
            <a:extLst>
              <a:ext uri="{FF2B5EF4-FFF2-40B4-BE49-F238E27FC236}">
                <a16:creationId xmlns:a16="http://schemas.microsoft.com/office/drawing/2014/main" id="{1098F2D9-DDA9-D530-DC05-071FFBFBE0CD}"/>
              </a:ext>
            </a:extLst>
          </p:cNvPr>
          <p:cNvSpPr>
            <a:spLocks noGrp="1"/>
          </p:cNvSpPr>
          <p:nvPr>
            <p:ph type="ftr" sz="quarter" idx="11"/>
          </p:nvPr>
        </p:nvSpPr>
        <p:spPr/>
        <p:txBody>
          <a:bodyPr/>
          <a:lstStyle/>
          <a:p>
            <a:endParaRPr lang="fr-MA"/>
          </a:p>
        </p:txBody>
      </p:sp>
      <p:sp>
        <p:nvSpPr>
          <p:cNvPr id="4" name="Slide Number Placeholder 3">
            <a:extLst>
              <a:ext uri="{FF2B5EF4-FFF2-40B4-BE49-F238E27FC236}">
                <a16:creationId xmlns:a16="http://schemas.microsoft.com/office/drawing/2014/main" id="{A64929E8-C85B-8664-0271-681DA63213D6}"/>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1673529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03A6-E00E-8758-45BA-E6093B97B7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MA"/>
          </a:p>
        </p:txBody>
      </p:sp>
      <p:sp>
        <p:nvSpPr>
          <p:cNvPr id="3" name="Content Placeholder 2">
            <a:extLst>
              <a:ext uri="{FF2B5EF4-FFF2-40B4-BE49-F238E27FC236}">
                <a16:creationId xmlns:a16="http://schemas.microsoft.com/office/drawing/2014/main" id="{C353D1F2-173F-9714-6A1B-0726B7A26F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Text Placeholder 3">
            <a:extLst>
              <a:ext uri="{FF2B5EF4-FFF2-40B4-BE49-F238E27FC236}">
                <a16:creationId xmlns:a16="http://schemas.microsoft.com/office/drawing/2014/main" id="{03F7F4B1-630D-3F3C-5070-5469FD9B9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907E53-D3DC-DCD3-D302-7CBB63D37C38}"/>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6" name="Footer Placeholder 5">
            <a:extLst>
              <a:ext uri="{FF2B5EF4-FFF2-40B4-BE49-F238E27FC236}">
                <a16:creationId xmlns:a16="http://schemas.microsoft.com/office/drawing/2014/main" id="{5D7D0EC0-C347-788E-D659-4F4F6120F8EF}"/>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3DB1F25B-630D-0928-D665-B6F8CED97CFC}"/>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925814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2816-71B2-34AD-B853-82559CDB0C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MA"/>
          </a:p>
        </p:txBody>
      </p:sp>
      <p:sp>
        <p:nvSpPr>
          <p:cNvPr id="3" name="Picture Placeholder 2">
            <a:extLst>
              <a:ext uri="{FF2B5EF4-FFF2-40B4-BE49-F238E27FC236}">
                <a16:creationId xmlns:a16="http://schemas.microsoft.com/office/drawing/2014/main" id="{843B7AA1-707A-74D7-9380-0CA3C4BF8D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MA"/>
          </a:p>
        </p:txBody>
      </p:sp>
      <p:sp>
        <p:nvSpPr>
          <p:cNvPr id="4" name="Text Placeholder 3">
            <a:extLst>
              <a:ext uri="{FF2B5EF4-FFF2-40B4-BE49-F238E27FC236}">
                <a16:creationId xmlns:a16="http://schemas.microsoft.com/office/drawing/2014/main" id="{F070D1FC-19B1-984F-9CDC-E5ABD2BA95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FAC93-7D03-A3B0-DC8A-90836123E60A}"/>
              </a:ext>
            </a:extLst>
          </p:cNvPr>
          <p:cNvSpPr>
            <a:spLocks noGrp="1"/>
          </p:cNvSpPr>
          <p:nvPr>
            <p:ph type="dt" sz="half" idx="10"/>
          </p:nvPr>
        </p:nvSpPr>
        <p:spPr/>
        <p:txBody>
          <a:bodyPr/>
          <a:lstStyle/>
          <a:p>
            <a:fld id="{D08FDA28-D68D-4C84-B312-D1EDE5D9E15C}" type="datetimeFigureOut">
              <a:rPr lang="fr-MA" smtClean="0"/>
              <a:t>31/12/2022</a:t>
            </a:fld>
            <a:endParaRPr lang="fr-MA"/>
          </a:p>
        </p:txBody>
      </p:sp>
      <p:sp>
        <p:nvSpPr>
          <p:cNvPr id="6" name="Footer Placeholder 5">
            <a:extLst>
              <a:ext uri="{FF2B5EF4-FFF2-40B4-BE49-F238E27FC236}">
                <a16:creationId xmlns:a16="http://schemas.microsoft.com/office/drawing/2014/main" id="{4B9B5935-2E30-1B27-577F-516A4C7AF5F4}"/>
              </a:ext>
            </a:extLst>
          </p:cNvPr>
          <p:cNvSpPr>
            <a:spLocks noGrp="1"/>
          </p:cNvSpPr>
          <p:nvPr>
            <p:ph type="ftr" sz="quarter" idx="11"/>
          </p:nvPr>
        </p:nvSpPr>
        <p:spPr/>
        <p:txBody>
          <a:bodyPr/>
          <a:lstStyle/>
          <a:p>
            <a:endParaRPr lang="fr-MA"/>
          </a:p>
        </p:txBody>
      </p:sp>
      <p:sp>
        <p:nvSpPr>
          <p:cNvPr id="7" name="Slide Number Placeholder 6">
            <a:extLst>
              <a:ext uri="{FF2B5EF4-FFF2-40B4-BE49-F238E27FC236}">
                <a16:creationId xmlns:a16="http://schemas.microsoft.com/office/drawing/2014/main" id="{998EE821-47AA-1A8F-F596-CEB93EC9D007}"/>
              </a:ext>
            </a:extLst>
          </p:cNvPr>
          <p:cNvSpPr>
            <a:spLocks noGrp="1"/>
          </p:cNvSpPr>
          <p:nvPr>
            <p:ph type="sldNum" sz="quarter" idx="12"/>
          </p:nvPr>
        </p:nvSpPr>
        <p:spPr/>
        <p:txBody>
          <a:bodyPr/>
          <a:lstStyle/>
          <a:p>
            <a:fld id="{695AB230-A987-4680-8BD0-A620EAA44C42}" type="slidenum">
              <a:rPr lang="fr-MA" smtClean="0"/>
              <a:t>‹#›</a:t>
            </a:fld>
            <a:endParaRPr lang="fr-MA"/>
          </a:p>
        </p:txBody>
      </p:sp>
    </p:spTree>
    <p:extLst>
      <p:ext uri="{BB962C8B-B14F-4D97-AF65-F5344CB8AC3E}">
        <p14:creationId xmlns:p14="http://schemas.microsoft.com/office/powerpoint/2010/main" val="1554634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E5A35-E8AF-9FC5-04A7-080077CBD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MA"/>
          </a:p>
        </p:txBody>
      </p:sp>
      <p:sp>
        <p:nvSpPr>
          <p:cNvPr id="3" name="Text Placeholder 2">
            <a:extLst>
              <a:ext uri="{FF2B5EF4-FFF2-40B4-BE49-F238E27FC236}">
                <a16:creationId xmlns:a16="http://schemas.microsoft.com/office/drawing/2014/main" id="{6D2B2520-40FD-3EEF-4BEA-A946D96503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MA"/>
          </a:p>
        </p:txBody>
      </p:sp>
      <p:sp>
        <p:nvSpPr>
          <p:cNvPr id="4" name="Date Placeholder 3">
            <a:extLst>
              <a:ext uri="{FF2B5EF4-FFF2-40B4-BE49-F238E27FC236}">
                <a16:creationId xmlns:a16="http://schemas.microsoft.com/office/drawing/2014/main" id="{A00908C6-A3D5-19D0-2E41-5349175F8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8FDA28-D68D-4C84-B312-D1EDE5D9E15C}" type="datetimeFigureOut">
              <a:rPr lang="fr-MA" smtClean="0"/>
              <a:t>31/12/2022</a:t>
            </a:fld>
            <a:endParaRPr lang="fr-MA"/>
          </a:p>
        </p:txBody>
      </p:sp>
      <p:sp>
        <p:nvSpPr>
          <p:cNvPr id="5" name="Footer Placeholder 4">
            <a:extLst>
              <a:ext uri="{FF2B5EF4-FFF2-40B4-BE49-F238E27FC236}">
                <a16:creationId xmlns:a16="http://schemas.microsoft.com/office/drawing/2014/main" id="{7B235767-F592-AF4C-46C7-08ECF6067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MA"/>
          </a:p>
        </p:txBody>
      </p:sp>
      <p:sp>
        <p:nvSpPr>
          <p:cNvPr id="6" name="Slide Number Placeholder 5">
            <a:extLst>
              <a:ext uri="{FF2B5EF4-FFF2-40B4-BE49-F238E27FC236}">
                <a16:creationId xmlns:a16="http://schemas.microsoft.com/office/drawing/2014/main" id="{2703043F-C02B-648A-3D26-F2E5D8D95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AB230-A987-4680-8BD0-A620EAA44C42}" type="slidenum">
              <a:rPr lang="fr-MA" smtClean="0"/>
              <a:t>‹#›</a:t>
            </a:fld>
            <a:endParaRPr lang="fr-MA"/>
          </a:p>
        </p:txBody>
      </p:sp>
    </p:spTree>
    <p:extLst>
      <p:ext uri="{BB962C8B-B14F-4D97-AF65-F5344CB8AC3E}">
        <p14:creationId xmlns:p14="http://schemas.microsoft.com/office/powerpoint/2010/main" val="405401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1562F5F-3D64-540E-69D1-EB0721ABA105}"/>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dirty="0">
                <a:effectLst>
                  <a:outerShdw blurRad="38100" dist="38100" dir="2700000" algn="tl">
                    <a:srgbClr val="000000">
                      <a:alpha val="43137"/>
                    </a:srgbClr>
                  </a:outerShdw>
                </a:effectLst>
              </a:rPr>
              <a:t>TENNIS PROJECT</a:t>
            </a:r>
          </a:p>
        </p:txBody>
      </p:sp>
      <p:pic>
        <p:nvPicPr>
          <p:cNvPr id="5" name="Content Placeholder 4">
            <a:extLst>
              <a:ext uri="{FF2B5EF4-FFF2-40B4-BE49-F238E27FC236}">
                <a16:creationId xmlns:a16="http://schemas.microsoft.com/office/drawing/2014/main" id="{FC7457D9-11B5-3E5D-C1DA-108AF470B56A}"/>
              </a:ext>
            </a:extLst>
          </p:cNvPr>
          <p:cNvPicPr>
            <a:picLocks noChangeAspect="1"/>
          </p:cNvPicPr>
          <p:nvPr/>
        </p:nvPicPr>
        <p:blipFill rotWithShape="1">
          <a:blip r:embed="rId2">
            <a:extLst>
              <a:ext uri="{28A0092B-C50C-407E-A947-70E740481C1C}">
                <a14:useLocalDpi xmlns:a14="http://schemas.microsoft.com/office/drawing/2010/main" val="0"/>
              </a:ext>
            </a:extLst>
          </a:blip>
          <a:srcRect t="36189" b="4228"/>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3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3426BC85-FAAD-3527-DF21-71A1452AB1E7}"/>
              </a:ext>
            </a:extLst>
          </p:cNvPr>
          <p:cNvSpPr txBox="1">
            <a:spLocks/>
          </p:cNvSpPr>
          <p:nvPr/>
        </p:nvSpPr>
        <p:spPr>
          <a:xfrm>
            <a:off x="4654294" y="4777739"/>
            <a:ext cx="6897626" cy="139922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effectLst>
                  <a:outerShdw blurRad="38100" dist="38100" dir="2700000" algn="tl">
                    <a:srgbClr val="000000">
                      <a:alpha val="43137"/>
                    </a:srgbClr>
                  </a:outerShdw>
                </a:effectLst>
              </a:rPr>
              <a:t>AJJA ANASS</a:t>
            </a:r>
          </a:p>
        </p:txBody>
      </p:sp>
      <p:pic>
        <p:nvPicPr>
          <p:cNvPr id="3" name="Picture 2" descr="A picture containing shape&#10;&#10;Description automatically generated">
            <a:extLst>
              <a:ext uri="{FF2B5EF4-FFF2-40B4-BE49-F238E27FC236}">
                <a16:creationId xmlns:a16="http://schemas.microsoft.com/office/drawing/2014/main" id="{D7501146-6649-C422-3562-C0B3A7870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2" y="0"/>
            <a:ext cx="1183416" cy="1183416"/>
          </a:xfrm>
          <a:prstGeom prst="rect">
            <a:avLst/>
          </a:prstGeom>
        </p:spPr>
      </p:pic>
      <p:pic>
        <p:nvPicPr>
          <p:cNvPr id="8" name="Picture 7" descr="Logo, icon&#10;&#10;Description automatically generated">
            <a:extLst>
              <a:ext uri="{FF2B5EF4-FFF2-40B4-BE49-F238E27FC236}">
                <a16:creationId xmlns:a16="http://schemas.microsoft.com/office/drawing/2014/main" id="{E604E892-4D15-F5A5-5236-F8DAA7A1A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9139" y="292181"/>
            <a:ext cx="1524489" cy="599054"/>
          </a:xfrm>
          <a:prstGeom prst="rect">
            <a:avLst/>
          </a:prstGeom>
        </p:spPr>
      </p:pic>
    </p:spTree>
    <p:extLst>
      <p:ext uri="{BB962C8B-B14F-4D97-AF65-F5344CB8AC3E}">
        <p14:creationId xmlns:p14="http://schemas.microsoft.com/office/powerpoint/2010/main" val="92145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fontScale="90000"/>
          </a:bodyPr>
          <a:lstStyle/>
          <a:p>
            <a:pPr algn="ctr"/>
            <a:r>
              <a:rPr lang="en-US" sz="6000" b="1" dirty="0">
                <a:effectLst>
                  <a:outerShdw blurRad="38100" dist="38100" dir="2700000" algn="tl">
                    <a:srgbClr val="000000">
                      <a:alpha val="43137"/>
                    </a:srgbClr>
                  </a:outerShdw>
                </a:effectLst>
              </a:rPr>
              <a:t>Gain d’un set</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709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effectLst>
                  <a:outerShdw blurRad="38100" dist="38100" dir="2700000" algn="tl">
                    <a:srgbClr val="000000">
                      <a:alpha val="43137"/>
                    </a:srgbClr>
                  </a:outerShdw>
                </a:effectLst>
              </a:rPr>
              <a:t>Gain d’un set</a:t>
            </a:r>
          </a:p>
        </p:txBody>
      </p:sp>
      <p:sp>
        <p:nvSpPr>
          <p:cNvPr id="7" name="TextBox 6">
            <a:extLst>
              <a:ext uri="{FF2B5EF4-FFF2-40B4-BE49-F238E27FC236}">
                <a16:creationId xmlns:a16="http://schemas.microsoft.com/office/drawing/2014/main" id="{B804545E-0CF8-242F-4A1F-1C623DEF0E6E}"/>
              </a:ext>
            </a:extLst>
          </p:cNvPr>
          <p:cNvSpPr txBox="1"/>
          <p:nvPr/>
        </p:nvSpPr>
        <p:spPr>
          <a:xfrm>
            <a:off x="804797" y="1968758"/>
            <a:ext cx="4619621" cy="4450800"/>
          </a:xfrm>
          <a:prstGeom prst="rect">
            <a:avLst/>
          </a:prstGeom>
        </p:spPr>
        <p:txBody>
          <a:bodyPr vert="horz" lIns="91440" tIns="45720" rIns="91440" bIns="45720" rtlCol="0">
            <a:normAutofit fontScale="77500" lnSpcReduction="20000"/>
          </a:bodyPr>
          <a:lstStyle/>
          <a:p>
            <a:pPr marL="342900" indent="-228600">
              <a:lnSpc>
                <a:spcPct val="90000"/>
              </a:lnSpc>
              <a:spcAft>
                <a:spcPts val="600"/>
              </a:spcAft>
              <a:buFont typeface="Arial" panose="020B0604020202020204" pitchFamily="34" charset="0"/>
              <a:buChar char="•"/>
            </a:pPr>
            <a:r>
              <a:rPr lang="en-US" sz="2000" b="0" i="0" dirty="0">
                <a:effectLst/>
              </a:rPr>
              <a:t>  </a:t>
            </a:r>
            <a:r>
              <a:rPr lang="en-US" sz="2600" b="0" i="0" dirty="0">
                <a:effectLst/>
              </a:rPr>
              <a:t> </a:t>
            </a:r>
            <a:r>
              <a:rPr lang="fr-MA" sz="2300" b="0" i="0" dirty="0">
                <a:solidFill>
                  <a:srgbClr val="000000"/>
                </a:solidFill>
                <a:effectLst/>
              </a:rPr>
              <a:t>Un joueur remporte un set s'il a gagné au moins 6 jeux, avec au minimum 2 jeux d'écarts.</a:t>
            </a:r>
            <a:r>
              <a:rPr lang="fr-MA" sz="2300" dirty="0"/>
              <a:t> </a:t>
            </a:r>
            <a:br>
              <a:rPr lang="fr-MA" dirty="0"/>
            </a:br>
            <a:endParaRPr lang="fr-MA" dirty="0"/>
          </a:p>
          <a:p>
            <a:pPr marL="114300">
              <a:lnSpc>
                <a:spcPct val="90000"/>
              </a:lnSpc>
              <a:spcAft>
                <a:spcPts val="600"/>
              </a:spcAft>
            </a:pPr>
            <a:r>
              <a:rPr lang="fr-MA" sz="2600" b="1" i="0" dirty="0">
                <a:solidFill>
                  <a:srgbClr val="000000"/>
                </a:solidFill>
                <a:effectLst>
                  <a:outerShdw blurRad="38100" dist="38100" dir="2700000" algn="tl">
                    <a:srgbClr val="000000">
                      <a:alpha val="43137"/>
                    </a:srgbClr>
                  </a:outerShdw>
                </a:effectLst>
                <a:latin typeface="+mj-lt"/>
              </a:rPr>
              <a:t>Cas du jeu décisif ! </a:t>
            </a:r>
          </a:p>
          <a:p>
            <a:pPr marL="114300">
              <a:lnSpc>
                <a:spcPct val="90000"/>
              </a:lnSpc>
              <a:spcAft>
                <a:spcPts val="600"/>
              </a:spcAft>
            </a:pPr>
            <a:endParaRPr lang="fr-MA" sz="2600" b="1" i="0" dirty="0">
              <a:solidFill>
                <a:srgbClr val="000000"/>
              </a:solidFill>
              <a:effectLst/>
              <a:latin typeface="Calibri-Bold"/>
            </a:endParaRPr>
          </a:p>
          <a:p>
            <a:pPr marL="400050" indent="-285750">
              <a:lnSpc>
                <a:spcPct val="90000"/>
              </a:lnSpc>
              <a:spcAft>
                <a:spcPts val="600"/>
              </a:spcAft>
              <a:buFont typeface="Arial" panose="020B0604020202020204" pitchFamily="34" charset="0"/>
              <a:buChar char="•"/>
            </a:pPr>
            <a:r>
              <a:rPr lang="fr-MA" sz="2400" b="0" i="0" dirty="0">
                <a:solidFill>
                  <a:srgbClr val="000000"/>
                </a:solidFill>
                <a:effectLst/>
              </a:rPr>
              <a:t>Si les deux joueurs ont marqué 6 jeux au sein d'un même set (donc à 6-6), il y a jeu décisif. </a:t>
            </a:r>
          </a:p>
          <a:p>
            <a:pPr marL="457200" indent="-342900">
              <a:lnSpc>
                <a:spcPct val="90000"/>
              </a:lnSpc>
              <a:spcAft>
                <a:spcPts val="600"/>
              </a:spcAft>
              <a:buFont typeface="Arial" panose="020B0604020202020204" pitchFamily="34" charset="0"/>
              <a:buChar char="•"/>
            </a:pPr>
            <a:r>
              <a:rPr lang="fr-MA" sz="2400" b="0" i="0" dirty="0">
                <a:solidFill>
                  <a:srgbClr val="000000"/>
                </a:solidFill>
                <a:effectLst/>
              </a:rPr>
              <a:t>La règle des 15-30-40 ne s'applique plus, on compte les points 1, 2, 3, 4, ...</a:t>
            </a:r>
          </a:p>
          <a:p>
            <a:pPr marL="457200" indent="-342900">
              <a:lnSpc>
                <a:spcPct val="90000"/>
              </a:lnSpc>
              <a:spcAft>
                <a:spcPts val="600"/>
              </a:spcAft>
              <a:buFont typeface="Arial" panose="020B0604020202020204" pitchFamily="34" charset="0"/>
              <a:buChar char="•"/>
            </a:pPr>
            <a:r>
              <a:rPr lang="fr-MA" sz="2400" b="0" i="0" dirty="0">
                <a:solidFill>
                  <a:srgbClr val="000000"/>
                </a:solidFill>
                <a:effectLst/>
              </a:rPr>
              <a:t> Lorsqu'un joueur a marqué sept points</a:t>
            </a:r>
            <a:br>
              <a:rPr lang="fr-MA" sz="2400" b="0" i="0" dirty="0">
                <a:solidFill>
                  <a:srgbClr val="000000"/>
                </a:solidFill>
                <a:effectLst/>
              </a:rPr>
            </a:br>
            <a:r>
              <a:rPr lang="fr-MA" sz="2400" b="0" i="0" dirty="0">
                <a:solidFill>
                  <a:srgbClr val="000000"/>
                </a:solidFill>
                <a:effectLst/>
              </a:rPr>
              <a:t>au moins, et deux points de plus que son adversaire, il remporte le jeu décisif</a:t>
            </a:r>
            <a:r>
              <a:rPr lang="fr-MA" sz="2100" dirty="0"/>
              <a:t> </a:t>
            </a:r>
            <a:br>
              <a:rPr lang="fr-MA" sz="1600" dirty="0"/>
            </a:br>
            <a:br>
              <a:rPr lang="fr-MA" sz="1600" dirty="0"/>
            </a:br>
            <a:br>
              <a:rPr lang="en-US" sz="1700" dirty="0"/>
            </a:br>
            <a:br>
              <a:rPr lang="en-US" sz="1700" i="0" dirty="0"/>
            </a:br>
            <a:br>
              <a:rPr lang="en-US" sz="1700" b="0" i="0" dirty="0">
                <a:effectLst/>
              </a:rPr>
            </a:br>
            <a:br>
              <a:rPr lang="en-US" sz="1700" dirty="0"/>
            </a:br>
            <a:endParaRPr lang="en-US" sz="1700" b="0" i="0" dirty="0">
              <a:effectLst/>
            </a:endParaRPr>
          </a:p>
          <a:p>
            <a:pPr indent="-228600">
              <a:lnSpc>
                <a:spcPct val="90000"/>
              </a:lnSpc>
              <a:spcAft>
                <a:spcPts val="600"/>
              </a:spcAft>
              <a:buFont typeface="Arial" panose="020B0604020202020204" pitchFamily="34" charset="0"/>
              <a:buChar char="•"/>
            </a:pPr>
            <a:endParaRPr lang="en-US" sz="17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63" r="232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1708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74685" y="1759269"/>
            <a:ext cx="3838678" cy="1021057"/>
          </a:xfrm>
        </p:spPr>
        <p:txBody>
          <a:bodyPr vert="horz" lIns="91440" tIns="45720" rIns="91440" bIns="45720" rtlCol="0" anchor="b">
            <a:normAutofit fontScale="90000"/>
          </a:bodyPr>
          <a:lstStyle/>
          <a:p>
            <a:pPr algn="ctr"/>
            <a:r>
              <a:rPr lang="en-US" sz="6000" b="1" dirty="0">
                <a:effectLst>
                  <a:outerShdw blurRad="38100" dist="38100" dir="2700000" algn="tl">
                    <a:srgbClr val="000000">
                      <a:alpha val="43137"/>
                    </a:srgbClr>
                  </a:outerShdw>
                </a:effectLst>
              </a:rPr>
              <a:t>Gain d’un match</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280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effectLst>
                  <a:outerShdw blurRad="38100" dist="38100" dir="2700000" algn="tl">
                    <a:srgbClr val="000000">
                      <a:alpha val="43137"/>
                    </a:srgbClr>
                  </a:outerShdw>
                </a:effectLst>
              </a:rPr>
              <a:t>Gain du match</a:t>
            </a:r>
          </a:p>
        </p:txBody>
      </p:sp>
      <p:sp>
        <p:nvSpPr>
          <p:cNvPr id="7" name="TextBox 6">
            <a:extLst>
              <a:ext uri="{FF2B5EF4-FFF2-40B4-BE49-F238E27FC236}">
                <a16:creationId xmlns:a16="http://schemas.microsoft.com/office/drawing/2014/main" id="{B804545E-0CF8-242F-4A1F-1C623DEF0E6E}"/>
              </a:ext>
            </a:extLst>
          </p:cNvPr>
          <p:cNvSpPr txBox="1"/>
          <p:nvPr/>
        </p:nvSpPr>
        <p:spPr>
          <a:xfrm>
            <a:off x="804797" y="1968758"/>
            <a:ext cx="4619621" cy="4450800"/>
          </a:xfrm>
          <a:prstGeom prst="rect">
            <a:avLst/>
          </a:prstGeom>
        </p:spPr>
        <p:txBody>
          <a:bodyPr vert="horz" lIns="91440" tIns="45720" rIns="91440" bIns="45720" rtlCol="0">
            <a:normAutofit fontScale="77500" lnSpcReduction="20000"/>
          </a:bodyPr>
          <a:lstStyle/>
          <a:p>
            <a:pPr marL="342900" indent="-228600">
              <a:lnSpc>
                <a:spcPct val="90000"/>
              </a:lnSpc>
              <a:spcAft>
                <a:spcPts val="600"/>
              </a:spcAft>
              <a:buFont typeface="Arial" panose="020B0604020202020204" pitchFamily="34" charset="0"/>
              <a:buChar char="•"/>
            </a:pPr>
            <a:r>
              <a:rPr lang="en-US" sz="2300" b="0" i="0" dirty="0">
                <a:effectLst/>
              </a:rPr>
              <a:t>  </a:t>
            </a:r>
            <a:r>
              <a:rPr lang="en-US" sz="2600" b="0" i="0" dirty="0">
                <a:effectLst/>
              </a:rPr>
              <a:t> </a:t>
            </a:r>
            <a:r>
              <a:rPr lang="fr-MA" sz="2300" b="0" i="0" dirty="0">
                <a:solidFill>
                  <a:srgbClr val="000000"/>
                </a:solidFill>
                <a:effectLst/>
              </a:rPr>
              <a:t>Un joueur remporte le match s'il a gagné 2 sets.</a:t>
            </a:r>
            <a:br>
              <a:rPr lang="fr-MA" dirty="0"/>
            </a:br>
            <a:endParaRPr lang="fr-MA" dirty="0">
              <a:latin typeface="+mj-lt"/>
            </a:endParaRPr>
          </a:p>
          <a:p>
            <a:pPr marL="114300">
              <a:lnSpc>
                <a:spcPct val="90000"/>
              </a:lnSpc>
              <a:spcAft>
                <a:spcPts val="600"/>
              </a:spcAft>
            </a:pPr>
            <a:r>
              <a:rPr lang="fr-MA" sz="2600" b="1" i="0" dirty="0">
                <a:solidFill>
                  <a:srgbClr val="000000"/>
                </a:solidFill>
                <a:effectLst>
                  <a:outerShdw blurRad="38100" dist="38100" dir="2700000" algn="tl">
                    <a:srgbClr val="000000">
                      <a:alpha val="43137"/>
                    </a:srgbClr>
                  </a:outerShdw>
                </a:effectLst>
                <a:latin typeface="+mj-lt"/>
              </a:rPr>
              <a:t>Cas particulier d'un match d'un tournoi du Grand Chelem :</a:t>
            </a:r>
          </a:p>
          <a:p>
            <a:pPr marL="114300">
              <a:lnSpc>
                <a:spcPct val="90000"/>
              </a:lnSpc>
              <a:spcAft>
                <a:spcPts val="600"/>
              </a:spcAft>
            </a:pPr>
            <a:endParaRPr lang="fr-MA" sz="2600" b="1" i="0" dirty="0">
              <a:solidFill>
                <a:srgbClr val="000000"/>
              </a:solidFill>
              <a:effectLst/>
              <a:latin typeface="Calibri-Bold"/>
            </a:endParaRPr>
          </a:p>
          <a:p>
            <a:pPr marL="400050" indent="-285750">
              <a:lnSpc>
                <a:spcPct val="90000"/>
              </a:lnSpc>
              <a:spcAft>
                <a:spcPts val="600"/>
              </a:spcAft>
              <a:buFont typeface="Arial" panose="020B0604020202020204" pitchFamily="34" charset="0"/>
              <a:buChar char="•"/>
            </a:pPr>
            <a:r>
              <a:rPr lang="fr-MA" sz="2300" b="0" i="0" dirty="0">
                <a:solidFill>
                  <a:srgbClr val="000000"/>
                </a:solidFill>
                <a:effectLst/>
              </a:rPr>
              <a:t>Les matches se jouent en 2 sets gagnants pour les femmes, mais en 3 sets gagnants pour les hommes.</a:t>
            </a:r>
          </a:p>
          <a:p>
            <a:pPr marL="400050" indent="-285750">
              <a:lnSpc>
                <a:spcPct val="90000"/>
              </a:lnSpc>
              <a:spcAft>
                <a:spcPts val="600"/>
              </a:spcAft>
              <a:buFont typeface="Arial" panose="020B0604020202020204" pitchFamily="34" charset="0"/>
              <a:buChar char="•"/>
            </a:pPr>
            <a:r>
              <a:rPr lang="fr-MA" sz="2300" b="0" i="0" dirty="0">
                <a:solidFill>
                  <a:srgbClr val="000000"/>
                </a:solidFill>
                <a:effectLst/>
              </a:rPr>
              <a:t>Si le score atteint 6 jeux partout dans le dernier set (le 3ème pour les femmes, le 5ème pour les hommes), c’est la règle de l'avantage (deux jeux d'écart) qui s'applique et non le jeu décisif.</a:t>
            </a:r>
            <a:br>
              <a:rPr lang="fr-MA" sz="1600" dirty="0"/>
            </a:br>
            <a:br>
              <a:rPr lang="fr-MA" sz="1600" dirty="0"/>
            </a:br>
            <a:br>
              <a:rPr lang="en-US" sz="1700" dirty="0"/>
            </a:br>
            <a:br>
              <a:rPr lang="en-US" sz="1700" i="0" dirty="0"/>
            </a:br>
            <a:br>
              <a:rPr lang="en-US" sz="1700" b="0" i="0" dirty="0">
                <a:effectLst/>
              </a:rPr>
            </a:br>
            <a:br>
              <a:rPr lang="en-US" sz="1700" dirty="0"/>
            </a:br>
            <a:endParaRPr lang="en-US" sz="1700" b="0" i="0" dirty="0">
              <a:effectLst/>
            </a:endParaRPr>
          </a:p>
          <a:p>
            <a:pPr indent="-228600">
              <a:lnSpc>
                <a:spcPct val="90000"/>
              </a:lnSpc>
              <a:spcAft>
                <a:spcPts val="600"/>
              </a:spcAft>
              <a:buFont typeface="Arial" panose="020B0604020202020204" pitchFamily="34" charset="0"/>
              <a:buChar char="•"/>
            </a:pPr>
            <a:endParaRPr lang="en-US" sz="17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63" r="232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3532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PREREQUIS</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20192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C710-289D-3EDA-6D90-B3020674C623}"/>
              </a:ext>
            </a:extLst>
          </p:cNvPr>
          <p:cNvPicPr>
            <a:picLocks noChangeAspect="1"/>
          </p:cNvPicPr>
          <p:nvPr/>
        </p:nvPicPr>
        <p:blipFill rotWithShape="1">
          <a:blip r:embed="rId2">
            <a:extLst>
              <a:ext uri="{28A0092B-C50C-407E-A947-70E740481C1C}">
                <a14:useLocalDpi xmlns:a14="http://schemas.microsoft.com/office/drawing/2010/main" val="0"/>
              </a:ext>
            </a:extLst>
          </a:blip>
          <a:srcRect l="22298" r="11474"/>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re 1">
            <a:extLst>
              <a:ext uri="{FF2B5EF4-FFF2-40B4-BE49-F238E27FC236}">
                <a16:creationId xmlns:a16="http://schemas.microsoft.com/office/drawing/2014/main" id="{7845DA34-58D5-4A48-B6F6-992E46BA9D14}"/>
              </a:ext>
            </a:extLst>
          </p:cNvPr>
          <p:cNvSpPr>
            <a:spLocks noGrp="1"/>
          </p:cNvSpPr>
          <p:nvPr>
            <p:ph type="title"/>
          </p:nvPr>
        </p:nvSpPr>
        <p:spPr>
          <a:xfrm>
            <a:off x="804672" y="365125"/>
            <a:ext cx="5266155" cy="1325563"/>
          </a:xfrm>
        </p:spPr>
        <p:txBody>
          <a:bodyPr>
            <a:normAutofit/>
          </a:bodyPr>
          <a:lstStyle/>
          <a:p>
            <a:r>
              <a:rPr lang="fr-FR" b="1" dirty="0">
                <a:effectLst>
                  <a:outerShdw blurRad="38100" dist="38100" dir="2700000" algn="tl">
                    <a:srgbClr val="000000">
                      <a:alpha val="43137"/>
                    </a:srgbClr>
                  </a:outerShdw>
                </a:effectLst>
              </a:rPr>
              <a:t>Prérequis</a:t>
            </a:r>
            <a:r>
              <a:rPr lang="fr-FR" dirty="0"/>
              <a:t> </a:t>
            </a:r>
          </a:p>
        </p:txBody>
      </p:sp>
      <p:graphicFrame>
        <p:nvGraphicFramePr>
          <p:cNvPr id="5" name="Espace réservé du contenu 2">
            <a:extLst>
              <a:ext uri="{FF2B5EF4-FFF2-40B4-BE49-F238E27FC236}">
                <a16:creationId xmlns:a16="http://schemas.microsoft.com/office/drawing/2014/main" id="{28BA610B-ED0A-C104-CEE7-B08828D3BB39}"/>
              </a:ext>
            </a:extLst>
          </p:cNvPr>
          <p:cNvGraphicFramePr>
            <a:graphicFrameLocks noGrp="1"/>
          </p:cNvGraphicFramePr>
          <p:nvPr>
            <p:ph idx="1"/>
            <p:extLst>
              <p:ext uri="{D42A27DB-BD31-4B8C-83A1-F6EECF244321}">
                <p14:modId xmlns:p14="http://schemas.microsoft.com/office/powerpoint/2010/main" val="1880179638"/>
              </p:ext>
            </p:extLst>
          </p:nvPr>
        </p:nvGraphicFramePr>
        <p:xfrm>
          <a:off x="804672" y="2022601"/>
          <a:ext cx="3941499" cy="4154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514480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TEMPS A CODER</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38822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1</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13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a:effectLst>
                  <a:outerShdw blurRad="38100" dist="38100" dir="2700000" algn="tl">
                    <a:srgbClr val="000000">
                      <a:alpha val="43137"/>
                    </a:srgbClr>
                  </a:outerShdw>
                </a:effectLst>
              </a:rPr>
              <a:t>Fonction affichage_score</a:t>
            </a:r>
          </a:p>
        </p:txBody>
      </p:sp>
      <p:grpSp>
        <p:nvGrpSpPr>
          <p:cNvPr id="40" name="Group 3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 name="Rectangle 4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Définir une fonction affichage_score qui prend comme paramètre le nombre de points gagnés par un joueur (0, 1,</a:t>
            </a:r>
            <a:br>
              <a:rPr lang="en-US" sz="2000" b="0" i="0">
                <a:effectLst/>
              </a:rPr>
            </a:br>
            <a:r>
              <a:rPr lang="en-US" sz="2000" b="0" i="0">
                <a:effectLst/>
              </a:rPr>
              <a:t>2, 3, 4) et retourne le score correspondant (0, 15, 30, 40, A)</a:t>
            </a:r>
            <a:r>
              <a:rPr lang="en-US" sz="2000"/>
              <a:t> .</a:t>
            </a:r>
            <a:br>
              <a:rPr lang="en-US" sz="2000"/>
            </a:br>
            <a:endParaRPr lang="en-US" sz="2000" b="0" i="0">
              <a:effectLst/>
            </a:endParaRPr>
          </a:p>
          <a:p>
            <a:pPr indent="-228600">
              <a:lnSpc>
                <a:spcPct val="90000"/>
              </a:lnSpc>
              <a:spcAft>
                <a:spcPts val="600"/>
              </a:spcAft>
              <a:buFont typeface="Arial" panose="020B0604020202020204" pitchFamily="34" charset="0"/>
              <a:buChar char="•"/>
            </a:pPr>
            <a:endParaRPr lang="en-US" sz="2000" dirty="0"/>
          </a:p>
        </p:txBody>
      </p:sp>
      <p:sp>
        <p:nvSpPr>
          <p:cNvPr id="46" name="Rectangle 4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46E0C5-B281-6EB0-C8EB-F9E77BE604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44" r="844"/>
          <a:stretch/>
        </p:blipFill>
        <p:spPr>
          <a:xfrm>
            <a:off x="5977788" y="799352"/>
            <a:ext cx="5425410" cy="5259296"/>
          </a:xfrm>
          <a:prstGeom prst="rect">
            <a:avLst/>
          </a:prstGeom>
        </p:spPr>
      </p:pic>
    </p:spTree>
    <p:extLst>
      <p:ext uri="{BB962C8B-B14F-4D97-AF65-F5344CB8AC3E}">
        <p14:creationId xmlns:p14="http://schemas.microsoft.com/office/powerpoint/2010/main" val="201177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2</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848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4FAE3A-9044-0D6F-B0BC-A6B538851BE2}"/>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effectLst>
                  <a:outerShdw blurRad="38100" dist="38100" dir="2700000" algn="tl">
                    <a:srgbClr val="000000">
                      <a:alpha val="43137"/>
                    </a:srgbClr>
                  </a:outerShdw>
                </a:effectLst>
                <a:latin typeface="+mj-lt"/>
                <a:ea typeface="+mj-ea"/>
                <a:cs typeface="+mj-cs"/>
              </a:rPr>
              <a:t>PLAN</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DF4260-80A9-7EE2-D761-43CC2F0CD428}"/>
              </a:ext>
            </a:extLst>
          </p:cNvPr>
          <p:cNvSpPr txBox="1"/>
          <p:nvPr/>
        </p:nvSpPr>
        <p:spPr>
          <a:xfrm>
            <a:off x="640080" y="2872899"/>
            <a:ext cx="4243589" cy="3320668"/>
          </a:xfrm>
          <a:prstGeom prst="rect">
            <a:avLst/>
          </a:prstGeom>
        </p:spPr>
        <p:txBody>
          <a:bodyPr vert="horz" lIns="91440" tIns="45720" rIns="91440" bIns="45720" rtlCol="0">
            <a:normAutofit fontScale="62500" lnSpcReduction="20000"/>
          </a:bodyPr>
          <a:lstStyle/>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INTRODUCTION</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REGLES DE TENNIS</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PREREQUIS</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ETAPES PROGRAMMATION</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REQUIS DU PROJET</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OBSTACLES DU PROJET</a:t>
            </a:r>
          </a:p>
          <a:p>
            <a:pPr marL="628650" indent="-514350">
              <a:lnSpc>
                <a:spcPct val="90000"/>
              </a:lnSpc>
              <a:spcAft>
                <a:spcPts val="600"/>
              </a:spcAft>
              <a:buFont typeface="+mj-lt"/>
              <a:buAutoNum type="romanUcPeriod"/>
            </a:pPr>
            <a:endParaRPr lang="en-US" sz="2400" b="1" dirty="0">
              <a:effectLst>
                <a:outerShdw blurRad="38100" dist="38100" dir="2700000" algn="tl">
                  <a:srgbClr val="000000">
                    <a:alpha val="43137"/>
                  </a:srgbClr>
                </a:outerShdw>
              </a:effectLst>
            </a:endParaRPr>
          </a:p>
          <a:p>
            <a:pPr marL="628650" indent="-514350">
              <a:lnSpc>
                <a:spcPct val="90000"/>
              </a:lnSpc>
              <a:spcAft>
                <a:spcPts val="600"/>
              </a:spcAft>
              <a:buFont typeface="+mj-lt"/>
              <a:buAutoNum type="romanUcPeriod"/>
            </a:pPr>
            <a:r>
              <a:rPr lang="en-US" sz="2400" b="1" dirty="0">
                <a:effectLst>
                  <a:outerShdw blurRad="38100" dist="38100" dir="2700000" algn="tl">
                    <a:srgbClr val="000000">
                      <a:alpha val="43137"/>
                    </a:srgbClr>
                  </a:outerShdw>
                </a:effectLst>
              </a:rPr>
              <a:t>CONCLUSION</a:t>
            </a:r>
          </a:p>
        </p:txBody>
      </p:sp>
      <p:pic>
        <p:nvPicPr>
          <p:cNvPr id="5" name="Picture 4" descr="A tennis ball on a track&#10;&#10;Description automatically generated with medium confidence">
            <a:extLst>
              <a:ext uri="{FF2B5EF4-FFF2-40B4-BE49-F238E27FC236}">
                <a16:creationId xmlns:a16="http://schemas.microsoft.com/office/drawing/2014/main" id="{E6263E14-ADEF-8644-6149-AA0EFAF16A36}"/>
              </a:ext>
            </a:extLst>
          </p:cNvPr>
          <p:cNvPicPr>
            <a:picLocks noChangeAspect="1"/>
          </p:cNvPicPr>
          <p:nvPr/>
        </p:nvPicPr>
        <p:blipFill rotWithShape="1">
          <a:blip r:embed="rId2">
            <a:extLst>
              <a:ext uri="{28A0092B-C50C-407E-A947-70E740481C1C}">
                <a14:useLocalDpi xmlns:a14="http://schemas.microsoft.com/office/drawing/2010/main" val="0"/>
              </a:ext>
            </a:extLst>
          </a:blip>
          <a:srcRect l="25500" r="1281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7782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err="1">
                <a:effectLst>
                  <a:outerShdw blurRad="38100" dist="38100" dir="2700000" algn="tl">
                    <a:srgbClr val="000000">
                      <a:alpha val="43137"/>
                    </a:srgbClr>
                  </a:outerShdw>
                </a:effectLst>
              </a:rPr>
              <a:t>Fonction</a:t>
            </a:r>
            <a:r>
              <a:rPr lang="en-US" sz="3700" b="1" dirty="0">
                <a:effectLst>
                  <a:outerShdw blurRad="38100" dist="38100" dir="2700000" algn="tl">
                    <a:srgbClr val="000000">
                      <a:alpha val="43137"/>
                    </a:srgbClr>
                  </a:outerShdw>
                </a:effectLst>
              </a:rPr>
              <a:t> </a:t>
            </a:r>
            <a:r>
              <a:rPr lang="en-US" sz="3700" b="1" dirty="0" err="1">
                <a:effectLst>
                  <a:outerShdw blurRad="38100" dist="38100" dir="2700000" algn="tl">
                    <a:srgbClr val="000000">
                      <a:alpha val="43137"/>
                    </a:srgbClr>
                  </a:outerShdw>
                </a:effectLst>
              </a:rPr>
              <a:t>simulation_jeu</a:t>
            </a:r>
            <a:endParaRPr lang="en-US" sz="3700" b="1" dirty="0">
              <a:effectLst>
                <a:outerShdw blurRad="38100" dist="38100" dir="2700000" algn="tl">
                  <a:srgbClr val="000000">
                    <a:alpha val="43137"/>
                  </a:srgbClr>
                </a:outerShdw>
              </a:effectLst>
            </a:endParaRPr>
          </a:p>
        </p:txBody>
      </p:sp>
      <p:grpSp>
        <p:nvGrpSpPr>
          <p:cNvPr id="58" name="Group 5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9" name="Rectangle 5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err="1">
                <a:effectLst/>
              </a:rPr>
              <a:t>Définir</a:t>
            </a:r>
            <a:r>
              <a:rPr lang="en-US" sz="2000" b="0" i="0" dirty="0">
                <a:effectLst/>
              </a:rPr>
              <a:t> </a:t>
            </a:r>
            <a:r>
              <a:rPr lang="en-US" sz="2000" b="0" i="0" dirty="0" err="1">
                <a:effectLst/>
              </a:rPr>
              <a:t>une</a:t>
            </a:r>
            <a:r>
              <a:rPr lang="en-US" sz="2000" b="0" i="0" dirty="0">
                <a:effectLst/>
              </a:rPr>
              <a:t> </a:t>
            </a:r>
            <a:r>
              <a:rPr lang="en-US" sz="2000" b="0" i="0" dirty="0" err="1">
                <a:effectLst/>
              </a:rPr>
              <a:t>fonction</a:t>
            </a:r>
            <a:r>
              <a:rPr lang="en-US" sz="2000" b="0" i="0" dirty="0">
                <a:effectLst/>
              </a:rPr>
              <a:t> </a:t>
            </a:r>
            <a:r>
              <a:rPr lang="en-US" sz="2000" b="0" i="0" dirty="0" err="1">
                <a:effectLst/>
              </a:rPr>
              <a:t>simulation_jeu</a:t>
            </a:r>
            <a:r>
              <a:rPr lang="en-US" sz="2000" b="0" i="0" dirty="0">
                <a:effectLst/>
              </a:rPr>
              <a:t>, sans </a:t>
            </a:r>
            <a:r>
              <a:rPr lang="en-US" sz="2000" b="0" i="0" dirty="0" err="1">
                <a:effectLst/>
              </a:rPr>
              <a:t>paramètres</a:t>
            </a:r>
            <a:r>
              <a:rPr lang="en-US" sz="2000" b="0" i="0" dirty="0">
                <a:effectLst/>
              </a:rPr>
              <a:t>, qui </a:t>
            </a:r>
            <a:r>
              <a:rPr lang="en-US" sz="2000" b="0" i="0" dirty="0" err="1">
                <a:effectLst/>
              </a:rPr>
              <a:t>compte</a:t>
            </a:r>
            <a:r>
              <a:rPr lang="en-US" sz="2000" b="0" i="0" dirty="0">
                <a:effectLst/>
              </a:rPr>
              <a:t> les points au </a:t>
            </a:r>
            <a:r>
              <a:rPr lang="en-US" sz="2000" b="0" i="0" dirty="0" err="1">
                <a:effectLst/>
              </a:rPr>
              <a:t>cours</a:t>
            </a:r>
            <a:r>
              <a:rPr lang="en-US" sz="2000" b="0" i="0" dirty="0">
                <a:effectLst/>
              </a:rPr>
              <a:t> d'un jeu.</a:t>
            </a:r>
            <a:br>
              <a:rPr lang="en-US" sz="2000" b="0" i="0" dirty="0">
                <a:effectLst/>
              </a:rPr>
            </a:br>
            <a:r>
              <a:rPr lang="en-US" sz="2000" b="0" i="0" dirty="0" err="1">
                <a:effectLst/>
              </a:rPr>
              <a:t>En</a:t>
            </a:r>
            <a:r>
              <a:rPr lang="en-US" sz="2000" b="0" i="0" dirty="0">
                <a:effectLst/>
              </a:rPr>
              <a:t> entrée, on </a:t>
            </a:r>
            <a:r>
              <a:rPr lang="en-US" sz="2000" b="0" i="0" dirty="0" err="1">
                <a:effectLst/>
              </a:rPr>
              <a:t>demande</a:t>
            </a:r>
            <a:r>
              <a:rPr lang="en-US" sz="2000" b="0" i="0" dirty="0">
                <a:effectLst/>
              </a:rPr>
              <a:t> </a:t>
            </a:r>
            <a:r>
              <a:rPr lang="en-US" sz="2000" b="0" i="0" dirty="0" err="1">
                <a:effectLst/>
              </a:rPr>
              <a:t>répétitivement</a:t>
            </a:r>
            <a:r>
              <a:rPr lang="en-US" sz="2000" b="0" i="0" dirty="0">
                <a:effectLst/>
              </a:rPr>
              <a:t> </a:t>
            </a:r>
            <a:r>
              <a:rPr lang="en-US" sz="2000" b="0" i="0" dirty="0" err="1">
                <a:effectLst/>
              </a:rPr>
              <a:t>quel</a:t>
            </a:r>
            <a:r>
              <a:rPr lang="en-US" sz="2000" b="0" i="0" dirty="0">
                <a:effectLst/>
              </a:rPr>
              <a:t> </a:t>
            </a:r>
            <a:r>
              <a:rPr lang="en-US" sz="2000" b="0" i="0" dirty="0" err="1">
                <a:effectLst/>
              </a:rPr>
              <a:t>joueur</a:t>
            </a:r>
            <a:r>
              <a:rPr lang="en-US" sz="2000" b="0" i="0" dirty="0">
                <a:effectLst/>
              </a:rPr>
              <a:t>, 1 </a:t>
            </a:r>
            <a:r>
              <a:rPr lang="en-US" sz="2000" b="0" i="0" dirty="0" err="1">
                <a:effectLst/>
              </a:rPr>
              <a:t>ou</a:t>
            </a:r>
            <a:r>
              <a:rPr lang="en-US" sz="2000" b="0" i="0" dirty="0">
                <a:effectLst/>
              </a:rPr>
              <a:t> 2, </a:t>
            </a:r>
            <a:r>
              <a:rPr lang="en-US" sz="2000" b="0" i="0" dirty="0" err="1">
                <a:effectLst/>
              </a:rPr>
              <a:t>gagne</a:t>
            </a:r>
            <a:r>
              <a:rPr lang="en-US" sz="2000" b="0" i="0" dirty="0">
                <a:effectLst/>
              </a:rPr>
              <a:t> le point. Au fur et à </a:t>
            </a:r>
            <a:r>
              <a:rPr lang="en-US" sz="2000" b="0" i="0" dirty="0" err="1">
                <a:effectLst/>
              </a:rPr>
              <a:t>mesure</a:t>
            </a:r>
            <a:r>
              <a:rPr lang="en-US" sz="2000" b="0" i="0" dirty="0">
                <a:effectLst/>
              </a:rPr>
              <a:t>, on </a:t>
            </a:r>
            <a:r>
              <a:rPr lang="en-US" sz="2000" b="0" i="0" dirty="0" err="1">
                <a:effectLst/>
              </a:rPr>
              <a:t>calcule</a:t>
            </a:r>
            <a:r>
              <a:rPr lang="en-US" sz="2000" b="0" i="0" dirty="0">
                <a:effectLst/>
              </a:rPr>
              <a:t> et on affiche le score. La </a:t>
            </a:r>
            <a:r>
              <a:rPr lang="en-US" sz="2000" b="0" i="0" dirty="0" err="1">
                <a:effectLst/>
              </a:rPr>
              <a:t>fonction</a:t>
            </a:r>
            <a:r>
              <a:rPr lang="en-US" sz="2000" b="0" i="0" dirty="0">
                <a:effectLst/>
              </a:rPr>
              <a:t> </a:t>
            </a:r>
            <a:r>
              <a:rPr lang="en-US" sz="2000" b="0" i="0" dirty="0" err="1">
                <a:effectLst/>
              </a:rPr>
              <a:t>s'arrête</a:t>
            </a:r>
            <a:r>
              <a:rPr lang="en-US" sz="2000" b="0" i="0" dirty="0">
                <a:effectLst/>
              </a:rPr>
              <a:t> </a:t>
            </a:r>
            <a:r>
              <a:rPr lang="en-US" sz="2000" b="0" i="0" dirty="0" err="1">
                <a:effectLst/>
              </a:rPr>
              <a:t>dès</a:t>
            </a:r>
            <a:r>
              <a:rPr lang="en-US" sz="2000" b="0" i="0" dirty="0">
                <a:effectLst/>
              </a:rPr>
              <a:t> </a:t>
            </a:r>
            <a:r>
              <a:rPr lang="en-US" sz="2000" b="0" i="0" dirty="0" err="1">
                <a:effectLst/>
              </a:rPr>
              <a:t>qu'un</a:t>
            </a:r>
            <a:r>
              <a:rPr lang="en-US" sz="2000" b="0" i="0" dirty="0">
                <a:effectLst/>
              </a:rPr>
              <a:t> </a:t>
            </a:r>
            <a:r>
              <a:rPr lang="en-US" sz="2000" b="0" i="0" dirty="0" err="1">
                <a:effectLst/>
              </a:rPr>
              <a:t>joueur</a:t>
            </a:r>
            <a:r>
              <a:rPr lang="en-US" sz="2000" b="0" i="0" dirty="0">
                <a:effectLst/>
              </a:rPr>
              <a:t> </a:t>
            </a:r>
            <a:r>
              <a:rPr lang="en-US" sz="2000" b="0" i="0" dirty="0" err="1">
                <a:effectLst/>
              </a:rPr>
              <a:t>gagne</a:t>
            </a:r>
            <a:r>
              <a:rPr lang="en-US" sz="2000" b="0" i="0" dirty="0">
                <a:effectLst/>
              </a:rPr>
              <a:t> le jeu, et </a:t>
            </a:r>
            <a:r>
              <a:rPr lang="en-US" sz="2000" b="0" i="0" dirty="0" err="1">
                <a:effectLst/>
              </a:rPr>
              <a:t>retourne</a:t>
            </a:r>
            <a:r>
              <a:rPr lang="en-US" sz="2000" b="0" i="0" dirty="0">
                <a:effectLst/>
              </a:rPr>
              <a:t> un </a:t>
            </a:r>
            <a:r>
              <a:rPr lang="en-US" sz="2000" b="0" i="0" dirty="0" err="1">
                <a:effectLst/>
              </a:rPr>
              <a:t>entier</a:t>
            </a:r>
            <a:r>
              <a:rPr lang="en-US" sz="2000" b="0" i="0" dirty="0">
                <a:effectLst/>
              </a:rPr>
              <a:t> 1 </a:t>
            </a:r>
            <a:r>
              <a:rPr lang="en-US" sz="2000" b="0" i="0" dirty="0" err="1">
                <a:effectLst/>
              </a:rPr>
              <a:t>ou</a:t>
            </a:r>
            <a:r>
              <a:rPr lang="en-US" sz="2000" b="0" i="0" dirty="0">
                <a:effectLst/>
              </a:rPr>
              <a:t> 2, </a:t>
            </a:r>
            <a:r>
              <a:rPr lang="en-US" sz="2000" b="0" i="0" dirty="0" err="1">
                <a:effectLst/>
              </a:rPr>
              <a:t>selon</a:t>
            </a:r>
            <a:r>
              <a:rPr lang="en-US" sz="2000" b="0" i="0" dirty="0">
                <a:effectLst/>
              </a:rPr>
              <a:t> le </a:t>
            </a:r>
            <a:r>
              <a:rPr lang="en-US" sz="2000" b="0" i="0" dirty="0" err="1">
                <a:effectLst/>
              </a:rPr>
              <a:t>joueur</a:t>
            </a:r>
            <a:r>
              <a:rPr lang="en-US" sz="2000" dirty="0"/>
              <a:t> </a:t>
            </a:r>
            <a:r>
              <a:rPr lang="en-US" sz="2000" b="0" i="0" dirty="0" err="1">
                <a:effectLst/>
              </a:rPr>
              <a:t>vainqueur</a:t>
            </a:r>
            <a:r>
              <a:rPr lang="en-US" sz="2000" b="0" i="0" dirty="0">
                <a:effectLst/>
              </a:rPr>
              <a:t>.</a:t>
            </a:r>
            <a:r>
              <a:rPr lang="en-US" sz="2000" dirty="0"/>
              <a:t> </a:t>
            </a:r>
            <a:br>
              <a:rPr lang="en-US" sz="2000" dirty="0"/>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sp>
        <p:nvSpPr>
          <p:cNvPr id="64" name="Rectangle 6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25" b="-1"/>
          <a:stretch/>
        </p:blipFill>
        <p:spPr>
          <a:xfrm>
            <a:off x="5977788" y="799352"/>
            <a:ext cx="5425410" cy="5259296"/>
          </a:xfrm>
          <a:prstGeom prst="rect">
            <a:avLst/>
          </a:prstGeom>
        </p:spPr>
      </p:pic>
    </p:spTree>
    <p:extLst>
      <p:ext uri="{BB962C8B-B14F-4D97-AF65-F5344CB8AC3E}">
        <p14:creationId xmlns:p14="http://schemas.microsoft.com/office/powerpoint/2010/main" val="348974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3</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35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err="1">
                <a:effectLst>
                  <a:outerShdw blurRad="38100" dist="38100" dir="2700000" algn="tl">
                    <a:srgbClr val="000000">
                      <a:alpha val="43137"/>
                    </a:srgbClr>
                  </a:outerShdw>
                </a:effectLst>
              </a:rPr>
              <a:t>Fonction</a:t>
            </a:r>
            <a:r>
              <a:rPr lang="en-US" sz="3700" b="1" dirty="0">
                <a:effectLst>
                  <a:outerShdw blurRad="38100" dist="38100" dir="2700000" algn="tl">
                    <a:srgbClr val="000000">
                      <a:alpha val="43137"/>
                    </a:srgbClr>
                  </a:outerShdw>
                </a:effectLst>
              </a:rPr>
              <a:t> </a:t>
            </a:r>
            <a:r>
              <a:rPr lang="en-US" sz="3700" b="1" dirty="0" err="1">
                <a:effectLst>
                  <a:outerShdw blurRad="38100" dist="38100" dir="2700000" algn="tl">
                    <a:srgbClr val="000000">
                      <a:alpha val="43137"/>
                    </a:srgbClr>
                  </a:outerShdw>
                </a:effectLst>
              </a:rPr>
              <a:t>simulation_tiebreak</a:t>
            </a:r>
            <a:endParaRPr lang="en-US" sz="3700" b="1" dirty="0">
              <a:effectLst>
                <a:outerShdw blurRad="38100" dist="38100" dir="2700000" algn="tl">
                  <a:srgbClr val="000000">
                    <a:alpha val="43137"/>
                  </a:srgbClr>
                </a:outerShdw>
              </a:effectLst>
            </a:endParaRPr>
          </a:p>
        </p:txBody>
      </p:sp>
      <p:grpSp>
        <p:nvGrpSpPr>
          <p:cNvPr id="78" name="Group 7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9" name="Rectangle 7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355197" y="2364137"/>
            <a:ext cx="5088762"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err="1">
                <a:effectLst/>
              </a:rPr>
              <a:t>Définir</a:t>
            </a:r>
            <a:r>
              <a:rPr lang="en-US" sz="2000" b="0" i="0" dirty="0">
                <a:effectLst/>
              </a:rPr>
              <a:t> </a:t>
            </a:r>
            <a:r>
              <a:rPr lang="en-US" sz="2000" b="0" i="0" dirty="0" err="1">
                <a:effectLst/>
              </a:rPr>
              <a:t>une</a:t>
            </a:r>
            <a:r>
              <a:rPr lang="en-US" sz="2000" b="0" i="0" dirty="0">
                <a:effectLst/>
              </a:rPr>
              <a:t> </a:t>
            </a:r>
            <a:r>
              <a:rPr lang="en-US" sz="2000" b="0" i="0" dirty="0" err="1">
                <a:effectLst/>
              </a:rPr>
              <a:t>fonction</a:t>
            </a:r>
            <a:r>
              <a:rPr lang="en-US" sz="2000" b="0" i="0" dirty="0">
                <a:effectLst/>
              </a:rPr>
              <a:t> </a:t>
            </a:r>
            <a:r>
              <a:rPr lang="en-US" sz="2000" b="0" i="0" dirty="0" err="1">
                <a:effectLst/>
              </a:rPr>
              <a:t>simulation_tiebreak</a:t>
            </a:r>
            <a:r>
              <a:rPr lang="en-US" sz="2000" b="0" i="0" dirty="0">
                <a:effectLst/>
              </a:rPr>
              <a:t>, sans </a:t>
            </a:r>
            <a:r>
              <a:rPr lang="en-US" sz="2000" b="0" i="0" dirty="0" err="1">
                <a:effectLst/>
              </a:rPr>
              <a:t>paramètres</a:t>
            </a:r>
            <a:r>
              <a:rPr lang="en-US" sz="2000" b="0" i="0" dirty="0">
                <a:effectLst/>
              </a:rPr>
              <a:t>, qui </a:t>
            </a:r>
            <a:r>
              <a:rPr lang="en-US" sz="2000" b="0" i="0" dirty="0" err="1">
                <a:effectLst/>
              </a:rPr>
              <a:t>compte</a:t>
            </a:r>
            <a:r>
              <a:rPr lang="en-US" sz="2000" b="0" i="0" dirty="0">
                <a:effectLst/>
              </a:rPr>
              <a:t> les points au </a:t>
            </a:r>
            <a:r>
              <a:rPr lang="en-US" sz="2000" b="0" i="0" dirty="0" err="1">
                <a:effectLst/>
              </a:rPr>
              <a:t>cours</a:t>
            </a:r>
            <a:r>
              <a:rPr lang="en-US" sz="2000" b="0" i="0" dirty="0">
                <a:effectLst/>
              </a:rPr>
              <a:t> d'un jeu </a:t>
            </a:r>
            <a:r>
              <a:rPr lang="en-US" sz="2000" b="0" i="0" dirty="0" err="1">
                <a:effectLst/>
              </a:rPr>
              <a:t>décisif</a:t>
            </a:r>
            <a:r>
              <a:rPr lang="en-US" sz="2000" b="0" i="0" dirty="0">
                <a:effectLst/>
              </a:rPr>
              <a:t>. </a:t>
            </a:r>
            <a:r>
              <a:rPr lang="en-US" sz="2000" b="0" i="0" dirty="0" err="1">
                <a:effectLst/>
              </a:rPr>
              <a:t>En</a:t>
            </a:r>
            <a:r>
              <a:rPr lang="en-US" sz="2000" dirty="0"/>
              <a:t> </a:t>
            </a:r>
            <a:r>
              <a:rPr lang="en-US" sz="2000" b="0" i="0" dirty="0">
                <a:effectLst/>
              </a:rPr>
              <a:t>entrée, on </a:t>
            </a:r>
            <a:r>
              <a:rPr lang="en-US" sz="2000" b="0" i="0" dirty="0" err="1">
                <a:effectLst/>
              </a:rPr>
              <a:t>demande</a:t>
            </a:r>
            <a:r>
              <a:rPr lang="en-US" sz="2000" b="0" i="0" dirty="0">
                <a:effectLst/>
              </a:rPr>
              <a:t> </a:t>
            </a:r>
            <a:r>
              <a:rPr lang="en-US" sz="2000" b="0" i="0" dirty="0" err="1">
                <a:effectLst/>
              </a:rPr>
              <a:t>répétitivement</a:t>
            </a:r>
            <a:r>
              <a:rPr lang="en-US" sz="2000" b="0" i="0" dirty="0">
                <a:effectLst/>
              </a:rPr>
              <a:t> </a:t>
            </a:r>
            <a:r>
              <a:rPr lang="en-US" sz="2000" b="0" i="0" dirty="0" err="1">
                <a:effectLst/>
              </a:rPr>
              <a:t>quel</a:t>
            </a:r>
            <a:r>
              <a:rPr lang="en-US" sz="2000" b="0" i="0" dirty="0">
                <a:effectLst/>
              </a:rPr>
              <a:t> </a:t>
            </a:r>
            <a:r>
              <a:rPr lang="en-US" sz="2000" b="0" i="0" dirty="0" err="1">
                <a:effectLst/>
              </a:rPr>
              <a:t>joueur</a:t>
            </a:r>
            <a:r>
              <a:rPr lang="en-US" sz="2000" b="0" i="0" dirty="0">
                <a:effectLst/>
              </a:rPr>
              <a:t>, 1 </a:t>
            </a:r>
            <a:r>
              <a:rPr lang="en-US" sz="2000" b="0" i="0" dirty="0" err="1">
                <a:effectLst/>
              </a:rPr>
              <a:t>ou</a:t>
            </a:r>
            <a:r>
              <a:rPr lang="en-US" sz="2000" b="0" i="0" dirty="0">
                <a:effectLst/>
              </a:rPr>
              <a:t> 2, </a:t>
            </a:r>
            <a:r>
              <a:rPr lang="en-US" sz="2000" b="0" i="0" dirty="0" err="1">
                <a:effectLst/>
              </a:rPr>
              <a:t>gagne</a:t>
            </a:r>
            <a:r>
              <a:rPr lang="en-US" sz="2000" b="0" i="0" dirty="0">
                <a:effectLst/>
              </a:rPr>
              <a:t> le point. Au fur et à </a:t>
            </a:r>
            <a:r>
              <a:rPr lang="en-US" sz="2000" b="0" i="0" dirty="0" err="1">
                <a:effectLst/>
              </a:rPr>
              <a:t>mesure</a:t>
            </a:r>
            <a:r>
              <a:rPr lang="en-US" sz="2000" b="0" i="0" dirty="0">
                <a:effectLst/>
              </a:rPr>
              <a:t>, on </a:t>
            </a:r>
            <a:r>
              <a:rPr lang="en-US" sz="2000" b="0" i="0" dirty="0" err="1">
                <a:effectLst/>
              </a:rPr>
              <a:t>calcule</a:t>
            </a:r>
            <a:r>
              <a:rPr lang="en-US" sz="2000" b="0" i="0" dirty="0">
                <a:effectLst/>
              </a:rPr>
              <a:t> et on affiche le score. La </a:t>
            </a:r>
            <a:r>
              <a:rPr lang="en-US" sz="2000" b="0" i="0" dirty="0" err="1">
                <a:effectLst/>
              </a:rPr>
              <a:t>fonction</a:t>
            </a:r>
            <a:r>
              <a:rPr lang="en-US" sz="2000" b="0" i="0" dirty="0">
                <a:effectLst/>
              </a:rPr>
              <a:t> </a:t>
            </a:r>
            <a:r>
              <a:rPr lang="en-US" sz="2000" b="0" i="0" dirty="0" err="1">
                <a:effectLst/>
              </a:rPr>
              <a:t>s'arrête</a:t>
            </a:r>
            <a:r>
              <a:rPr lang="en-US" sz="2000" b="0" i="0" dirty="0">
                <a:effectLst/>
              </a:rPr>
              <a:t> </a:t>
            </a:r>
            <a:r>
              <a:rPr lang="en-US" sz="2000" b="0" i="0" dirty="0" err="1">
                <a:effectLst/>
              </a:rPr>
              <a:t>dès</a:t>
            </a:r>
            <a:r>
              <a:rPr lang="en-US" sz="2000" b="0" i="0" dirty="0">
                <a:effectLst/>
              </a:rPr>
              <a:t> </a:t>
            </a:r>
            <a:r>
              <a:rPr lang="en-US" sz="2000" b="0" i="0" dirty="0" err="1">
                <a:effectLst/>
              </a:rPr>
              <a:t>qu'un</a:t>
            </a:r>
            <a:r>
              <a:rPr lang="en-US" sz="2000" b="0" i="0" dirty="0">
                <a:effectLst/>
              </a:rPr>
              <a:t> </a:t>
            </a:r>
            <a:r>
              <a:rPr lang="en-US" sz="2000" b="0" i="0" dirty="0" err="1">
                <a:effectLst/>
              </a:rPr>
              <a:t>joueur</a:t>
            </a:r>
            <a:r>
              <a:rPr lang="en-US" sz="2000" b="0" i="0" dirty="0">
                <a:effectLst/>
              </a:rPr>
              <a:t> </a:t>
            </a:r>
            <a:r>
              <a:rPr lang="en-US" sz="2000" b="0" i="0" dirty="0" err="1">
                <a:effectLst/>
              </a:rPr>
              <a:t>gagne</a:t>
            </a:r>
            <a:r>
              <a:rPr lang="en-US" sz="2000" b="0" i="0" dirty="0">
                <a:effectLst/>
              </a:rPr>
              <a:t> le jeu </a:t>
            </a:r>
            <a:r>
              <a:rPr lang="en-US" sz="2000" b="0" i="0" dirty="0" err="1">
                <a:effectLst/>
              </a:rPr>
              <a:t>décisif</a:t>
            </a:r>
            <a:r>
              <a:rPr lang="en-US" sz="2000" b="0" i="0" dirty="0">
                <a:effectLst/>
              </a:rPr>
              <a:t>, et </a:t>
            </a:r>
            <a:r>
              <a:rPr lang="en-US" sz="2000" b="0" i="0" dirty="0" err="1">
                <a:effectLst/>
              </a:rPr>
              <a:t>retourne</a:t>
            </a:r>
            <a:r>
              <a:rPr lang="en-US" sz="2000" b="0" i="0" dirty="0">
                <a:effectLst/>
              </a:rPr>
              <a:t> un </a:t>
            </a:r>
            <a:r>
              <a:rPr lang="en-US" sz="2000" b="0" i="0" dirty="0" err="1">
                <a:effectLst/>
              </a:rPr>
              <a:t>entier</a:t>
            </a:r>
            <a:r>
              <a:rPr lang="en-US" sz="2000" b="0" i="0" dirty="0">
                <a:effectLst/>
              </a:rPr>
              <a:t> 1 </a:t>
            </a:r>
            <a:r>
              <a:rPr lang="en-US" sz="2000" b="0" i="0" dirty="0" err="1">
                <a:effectLst/>
              </a:rPr>
              <a:t>ou</a:t>
            </a:r>
            <a:r>
              <a:rPr lang="en-US" sz="2000" b="0" i="0" dirty="0">
                <a:effectLst/>
              </a:rPr>
              <a:t> 2, </a:t>
            </a:r>
            <a:r>
              <a:rPr lang="en-US" sz="2000" b="0" i="0" dirty="0" err="1">
                <a:effectLst/>
              </a:rPr>
              <a:t>selon</a:t>
            </a:r>
            <a:r>
              <a:rPr lang="en-US" sz="2000" b="0" i="0" dirty="0">
                <a:effectLst/>
              </a:rPr>
              <a:t> le </a:t>
            </a:r>
            <a:r>
              <a:rPr lang="en-US" sz="2000" b="0" i="0" dirty="0" err="1">
                <a:effectLst/>
              </a:rPr>
              <a:t>joueur</a:t>
            </a:r>
            <a:r>
              <a:rPr lang="en-US" sz="2000" dirty="0"/>
              <a:t> </a:t>
            </a:r>
            <a:r>
              <a:rPr lang="en-US" sz="2000" b="0" i="0" dirty="0" err="1">
                <a:effectLst/>
              </a:rPr>
              <a:t>vainqueur</a:t>
            </a:r>
            <a:r>
              <a:rPr lang="en-US" sz="2000" b="0" i="0" dirty="0">
                <a:effectLst/>
              </a:rPr>
              <a:t>.</a:t>
            </a:r>
            <a:r>
              <a:rPr lang="en-US" sz="2000" dirty="0"/>
              <a:t> </a:t>
            </a:r>
            <a:br>
              <a:rPr lang="en-US" sz="2000" dirty="0"/>
            </a:br>
            <a:br>
              <a:rPr lang="en-US" sz="2000" dirty="0"/>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sp>
        <p:nvSpPr>
          <p:cNvPr id="84" name="Rectangle 8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572" b="-1"/>
          <a:stretch/>
        </p:blipFill>
        <p:spPr>
          <a:xfrm>
            <a:off x="5977788" y="799352"/>
            <a:ext cx="5425410" cy="5259296"/>
          </a:xfrm>
          <a:prstGeom prst="rect">
            <a:avLst/>
          </a:prstGeom>
        </p:spPr>
      </p:pic>
    </p:spTree>
    <p:extLst>
      <p:ext uri="{BB962C8B-B14F-4D97-AF65-F5344CB8AC3E}">
        <p14:creationId xmlns:p14="http://schemas.microsoft.com/office/powerpoint/2010/main" val="361733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4</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8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dirty="0" err="1">
                <a:effectLst>
                  <a:outerShdw blurRad="38100" dist="38100" dir="2700000" algn="tl">
                    <a:srgbClr val="000000">
                      <a:alpha val="43137"/>
                    </a:srgbClr>
                  </a:outerShdw>
                </a:effectLst>
              </a:rPr>
              <a:t>Fonction</a:t>
            </a:r>
            <a:r>
              <a:rPr lang="en-US" sz="3700" b="1" dirty="0">
                <a:effectLst>
                  <a:outerShdw blurRad="38100" dist="38100" dir="2700000" algn="tl">
                    <a:srgbClr val="000000">
                      <a:alpha val="43137"/>
                    </a:srgbClr>
                  </a:outerShdw>
                </a:effectLst>
              </a:rPr>
              <a:t> simulation_set1</a:t>
            </a:r>
          </a:p>
        </p:txBody>
      </p:sp>
      <p:grpSp>
        <p:nvGrpSpPr>
          <p:cNvPr id="63" name="Group 6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4" name="Rectangle 6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err="1">
                <a:effectLst/>
              </a:rPr>
              <a:t>Définir</a:t>
            </a:r>
            <a:r>
              <a:rPr lang="en-US" sz="2000" b="0" i="0" dirty="0">
                <a:effectLst/>
              </a:rPr>
              <a:t> </a:t>
            </a:r>
            <a:r>
              <a:rPr lang="en-US" sz="2000" b="0" i="0" dirty="0" err="1">
                <a:effectLst/>
              </a:rPr>
              <a:t>une</a:t>
            </a:r>
            <a:r>
              <a:rPr lang="en-US" sz="2000" b="0" i="0" dirty="0">
                <a:effectLst/>
              </a:rPr>
              <a:t> </a:t>
            </a:r>
            <a:r>
              <a:rPr lang="en-US" sz="2000" b="0" i="0" dirty="0" err="1">
                <a:effectLst/>
              </a:rPr>
              <a:t>fonction</a:t>
            </a:r>
            <a:r>
              <a:rPr lang="en-US" sz="2000" b="0" i="0" dirty="0">
                <a:effectLst/>
              </a:rPr>
              <a:t> simulation_set1, sans </a:t>
            </a:r>
            <a:r>
              <a:rPr lang="en-US" sz="2000" b="0" i="0" dirty="0" err="1">
                <a:effectLst/>
              </a:rPr>
              <a:t>paramètres</a:t>
            </a:r>
            <a:r>
              <a:rPr lang="en-US" sz="2000" b="0" i="0" dirty="0">
                <a:effectLst/>
              </a:rPr>
              <a:t>, qui </a:t>
            </a:r>
            <a:r>
              <a:rPr lang="en-US" sz="2000" b="0" i="0" dirty="0" err="1">
                <a:effectLst/>
              </a:rPr>
              <a:t>compte</a:t>
            </a:r>
            <a:r>
              <a:rPr lang="en-US" sz="2000" b="0" i="0" dirty="0">
                <a:effectLst/>
              </a:rPr>
              <a:t> les jeux au </a:t>
            </a:r>
            <a:r>
              <a:rPr lang="en-US" sz="2000" b="0" i="0" dirty="0" err="1">
                <a:effectLst/>
              </a:rPr>
              <a:t>cours</a:t>
            </a:r>
            <a:r>
              <a:rPr lang="en-US" sz="2000" b="0" i="0" dirty="0">
                <a:effectLst/>
              </a:rPr>
              <a:t> d'un set, </a:t>
            </a:r>
            <a:r>
              <a:rPr lang="en-US" sz="2000" b="0" i="0" dirty="0" err="1">
                <a:effectLst/>
              </a:rPr>
              <a:t>s'arrête</a:t>
            </a:r>
            <a:r>
              <a:rPr lang="en-US" sz="2000" b="0" i="0" dirty="0">
                <a:effectLst/>
              </a:rPr>
              <a:t> </a:t>
            </a:r>
            <a:r>
              <a:rPr lang="en-US" sz="2000" b="0" i="0" dirty="0" err="1">
                <a:effectLst/>
              </a:rPr>
              <a:t>lorsqu’un</a:t>
            </a:r>
            <a:r>
              <a:rPr lang="en-US" sz="2000" dirty="0"/>
              <a:t> </a:t>
            </a:r>
            <a:r>
              <a:rPr lang="en-US" sz="2000" b="0" i="0" dirty="0" err="1">
                <a:effectLst/>
              </a:rPr>
              <a:t>joueur</a:t>
            </a:r>
            <a:r>
              <a:rPr lang="en-US" sz="2000" b="0" i="0" dirty="0">
                <a:effectLst/>
              </a:rPr>
              <a:t> </a:t>
            </a:r>
            <a:r>
              <a:rPr lang="en-US" sz="2000" b="0" i="0" dirty="0" err="1">
                <a:effectLst/>
              </a:rPr>
              <a:t>gagne</a:t>
            </a:r>
            <a:r>
              <a:rPr lang="en-US" sz="2000" b="0" i="0" dirty="0">
                <a:effectLst/>
              </a:rPr>
              <a:t> le set et </a:t>
            </a:r>
            <a:r>
              <a:rPr lang="en-US" sz="2000" b="0" i="0" dirty="0" err="1">
                <a:effectLst/>
              </a:rPr>
              <a:t>retourne</a:t>
            </a:r>
            <a:r>
              <a:rPr lang="en-US" sz="2000" b="0" i="0" dirty="0">
                <a:effectLst/>
              </a:rPr>
              <a:t> un </a:t>
            </a:r>
            <a:r>
              <a:rPr lang="en-US" sz="2000" b="0" i="0" dirty="0" err="1">
                <a:effectLst/>
              </a:rPr>
              <a:t>entier</a:t>
            </a:r>
            <a:r>
              <a:rPr lang="en-US" sz="2000" b="0" i="0" dirty="0">
                <a:effectLst/>
              </a:rPr>
              <a:t> 1 </a:t>
            </a:r>
            <a:r>
              <a:rPr lang="en-US" sz="2000" b="0" i="0" dirty="0" err="1">
                <a:effectLst/>
              </a:rPr>
              <a:t>ou</a:t>
            </a:r>
            <a:r>
              <a:rPr lang="en-US" sz="2000" b="0" i="0" dirty="0">
                <a:effectLst/>
              </a:rPr>
              <a:t> 2, </a:t>
            </a:r>
            <a:r>
              <a:rPr lang="en-US" sz="2000" b="0" i="0" dirty="0" err="1">
                <a:effectLst/>
              </a:rPr>
              <a:t>selon</a:t>
            </a:r>
            <a:r>
              <a:rPr lang="en-US" sz="2000" b="0" i="0" dirty="0">
                <a:effectLst/>
              </a:rPr>
              <a:t> le </a:t>
            </a:r>
            <a:r>
              <a:rPr lang="en-US" sz="2000" b="0" i="0" dirty="0" err="1">
                <a:effectLst/>
              </a:rPr>
              <a:t>joueur</a:t>
            </a:r>
            <a:r>
              <a:rPr lang="en-US" sz="2000" b="0" i="0" dirty="0">
                <a:effectLst/>
              </a:rPr>
              <a:t> </a:t>
            </a:r>
            <a:r>
              <a:rPr lang="en-US" sz="2000" b="0" i="0" dirty="0" err="1">
                <a:effectLst/>
              </a:rPr>
              <a:t>vainqueur</a:t>
            </a:r>
            <a:r>
              <a:rPr lang="en-US" sz="2000" b="0" i="0" dirty="0">
                <a:effectLst/>
              </a:rPr>
              <a:t>. </a:t>
            </a:r>
            <a:r>
              <a:rPr lang="en-US" sz="2000" b="0" i="0" dirty="0" err="1">
                <a:effectLst/>
              </a:rPr>
              <a:t>Cette</a:t>
            </a:r>
            <a:r>
              <a:rPr lang="en-US" sz="2000" b="0" i="0" dirty="0">
                <a:effectLst/>
              </a:rPr>
              <a:t> </a:t>
            </a:r>
            <a:r>
              <a:rPr lang="en-US" sz="2000" b="0" i="0" dirty="0" err="1">
                <a:effectLst/>
              </a:rPr>
              <a:t>fonction</a:t>
            </a:r>
            <a:r>
              <a:rPr lang="en-US" sz="2000" b="0" i="0" dirty="0">
                <a:effectLst/>
              </a:rPr>
              <a:t> </a:t>
            </a:r>
            <a:r>
              <a:rPr lang="en-US" sz="2000" b="0" i="0" dirty="0" err="1">
                <a:effectLst/>
              </a:rPr>
              <a:t>fera</a:t>
            </a:r>
            <a:r>
              <a:rPr lang="en-US" sz="2000" b="0" i="0" dirty="0">
                <a:effectLst/>
              </a:rPr>
              <a:t> </a:t>
            </a:r>
            <a:r>
              <a:rPr lang="en-US" sz="2000" b="0" i="0" dirty="0" err="1">
                <a:effectLst/>
              </a:rPr>
              <a:t>appel</a:t>
            </a:r>
            <a:r>
              <a:rPr lang="en-US" sz="2000" b="0" i="0" dirty="0">
                <a:effectLst/>
              </a:rPr>
              <a:t> aux </a:t>
            </a:r>
            <a:r>
              <a:rPr lang="en-US" sz="2000" b="0" i="0" dirty="0" err="1">
                <a:effectLst/>
              </a:rPr>
              <a:t>précédentes</a:t>
            </a:r>
            <a:r>
              <a:rPr lang="en-US" sz="2000" b="0" i="0" dirty="0">
                <a:effectLst/>
              </a:rPr>
              <a:t> pour savoir qui </a:t>
            </a:r>
            <a:r>
              <a:rPr lang="en-US" sz="2000" b="0" i="0" dirty="0" err="1">
                <a:effectLst/>
              </a:rPr>
              <a:t>gagne</a:t>
            </a:r>
            <a:r>
              <a:rPr lang="en-US" sz="2000" b="0" i="0" dirty="0">
                <a:effectLst/>
              </a:rPr>
              <a:t> les jeux.</a:t>
            </a:r>
            <a:r>
              <a:rPr lang="en-US" sz="2000" dirty="0"/>
              <a:t> </a:t>
            </a:r>
            <a:br>
              <a:rPr lang="en-US" sz="2000" dirty="0"/>
            </a:br>
            <a:br>
              <a:rPr lang="en-US" sz="2000" dirty="0"/>
            </a:br>
            <a:br>
              <a:rPr lang="en-US" sz="2000" dirty="0"/>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sp>
        <p:nvSpPr>
          <p:cNvPr id="69" name="Rectangle 6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46E0C5-B281-6EB0-C8EB-F9E77BE604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80" r="80"/>
          <a:stretch/>
        </p:blipFill>
        <p:spPr>
          <a:xfrm>
            <a:off x="5977788" y="799352"/>
            <a:ext cx="5425410" cy="5259296"/>
          </a:xfrm>
          <a:prstGeom prst="rect">
            <a:avLst/>
          </a:prstGeom>
        </p:spPr>
      </p:pic>
    </p:spTree>
    <p:extLst>
      <p:ext uri="{BB962C8B-B14F-4D97-AF65-F5344CB8AC3E}">
        <p14:creationId xmlns:p14="http://schemas.microsoft.com/office/powerpoint/2010/main" val="3718845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75">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7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90" name="Rectangle 7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7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1043631" y="873940"/>
            <a:ext cx="4928291" cy="1035781"/>
          </a:xfrm>
        </p:spPr>
        <p:txBody>
          <a:bodyPr vert="horz" lIns="91440" tIns="45720" rIns="91440" bIns="45720" rtlCol="0" anchor="ctr">
            <a:normAutofit/>
          </a:bodyPr>
          <a:lstStyle/>
          <a:p>
            <a:r>
              <a:rPr lang="en-US" sz="3100" b="1">
                <a:effectLst>
                  <a:outerShdw blurRad="38100" dist="38100" dir="2700000" algn="tl">
                    <a:srgbClr val="000000">
                      <a:alpha val="43137"/>
                    </a:srgbClr>
                  </a:outerShdw>
                </a:effectLst>
              </a:rPr>
              <a:t>Fonction simulation_set2 (cas particulier Grand Chelem)</a:t>
            </a:r>
          </a:p>
        </p:txBody>
      </p:sp>
      <p:sp>
        <p:nvSpPr>
          <p:cNvPr id="7" name="TextBox 6">
            <a:extLst>
              <a:ext uri="{FF2B5EF4-FFF2-40B4-BE49-F238E27FC236}">
                <a16:creationId xmlns:a16="http://schemas.microsoft.com/office/drawing/2014/main" id="{B804545E-0CF8-242F-4A1F-1C623DEF0E6E}"/>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err="1">
                <a:effectLst/>
              </a:rPr>
              <a:t>Définir</a:t>
            </a:r>
            <a:r>
              <a:rPr lang="en-US" b="0" i="0" dirty="0">
                <a:effectLst/>
              </a:rPr>
              <a:t> </a:t>
            </a:r>
            <a:r>
              <a:rPr lang="en-US" b="0" i="0" dirty="0" err="1">
                <a:effectLst/>
              </a:rPr>
              <a:t>une</a:t>
            </a:r>
            <a:r>
              <a:rPr lang="en-US" b="0" i="0" dirty="0">
                <a:effectLst/>
              </a:rPr>
              <a:t> </a:t>
            </a:r>
            <a:r>
              <a:rPr lang="en-US" b="0" i="0" dirty="0" err="1">
                <a:effectLst/>
              </a:rPr>
              <a:t>fonction</a:t>
            </a:r>
            <a:r>
              <a:rPr lang="en-US" b="0" i="0" dirty="0">
                <a:effectLst/>
              </a:rPr>
              <a:t> simulation_set2, sans </a:t>
            </a:r>
            <a:r>
              <a:rPr lang="en-US" b="0" i="0" dirty="0" err="1">
                <a:effectLst/>
              </a:rPr>
              <a:t>paramètres</a:t>
            </a:r>
            <a:r>
              <a:rPr lang="en-US" b="0" i="0" dirty="0">
                <a:effectLst/>
              </a:rPr>
              <a:t>, qui </a:t>
            </a:r>
            <a:r>
              <a:rPr lang="en-US" b="0" i="0" dirty="0" err="1">
                <a:effectLst/>
              </a:rPr>
              <a:t>compte</a:t>
            </a:r>
            <a:r>
              <a:rPr lang="en-US" b="0" i="0" dirty="0">
                <a:effectLst/>
              </a:rPr>
              <a:t> les jeux au </a:t>
            </a:r>
            <a:r>
              <a:rPr lang="en-US" b="0" i="0" dirty="0" err="1">
                <a:effectLst/>
              </a:rPr>
              <a:t>cours</a:t>
            </a:r>
            <a:r>
              <a:rPr lang="en-US" b="0" i="0" dirty="0">
                <a:effectLst/>
              </a:rPr>
              <a:t> d'un set, </a:t>
            </a:r>
            <a:r>
              <a:rPr lang="en-US" b="0" i="0" dirty="0" err="1">
                <a:effectLst/>
              </a:rPr>
              <a:t>s'arrête</a:t>
            </a:r>
            <a:r>
              <a:rPr lang="en-US" b="0" i="0" dirty="0">
                <a:effectLst/>
              </a:rPr>
              <a:t> </a:t>
            </a:r>
            <a:r>
              <a:rPr lang="en-US" b="0" i="0" dirty="0" err="1">
                <a:effectLst/>
              </a:rPr>
              <a:t>lorsqu’un</a:t>
            </a:r>
            <a:r>
              <a:rPr lang="en-US" dirty="0"/>
              <a:t> </a:t>
            </a:r>
            <a:r>
              <a:rPr lang="en-US" b="0" i="0" dirty="0" err="1">
                <a:effectLst/>
              </a:rPr>
              <a:t>joueur</a:t>
            </a:r>
            <a:r>
              <a:rPr lang="en-US" b="0" i="0" dirty="0">
                <a:effectLst/>
              </a:rPr>
              <a:t> </a:t>
            </a:r>
            <a:r>
              <a:rPr lang="en-US" b="0" i="0" dirty="0" err="1">
                <a:effectLst/>
              </a:rPr>
              <a:t>gagne</a:t>
            </a:r>
            <a:r>
              <a:rPr lang="en-US" b="0" i="0" dirty="0">
                <a:effectLst/>
              </a:rPr>
              <a:t> le set et </a:t>
            </a:r>
            <a:r>
              <a:rPr lang="en-US" b="0" i="0" dirty="0" err="1">
                <a:effectLst/>
              </a:rPr>
              <a:t>retourne</a:t>
            </a:r>
            <a:r>
              <a:rPr lang="en-US" b="0" i="0" dirty="0">
                <a:effectLst/>
              </a:rPr>
              <a:t> un </a:t>
            </a:r>
            <a:r>
              <a:rPr lang="en-US" b="0" i="0" dirty="0" err="1">
                <a:effectLst/>
              </a:rPr>
              <a:t>entier</a:t>
            </a:r>
            <a:r>
              <a:rPr lang="en-US" b="0" i="0" dirty="0">
                <a:effectLst/>
              </a:rPr>
              <a:t> 1 </a:t>
            </a:r>
            <a:r>
              <a:rPr lang="en-US" b="0" i="0" dirty="0" err="1">
                <a:effectLst/>
              </a:rPr>
              <a:t>ou</a:t>
            </a:r>
            <a:r>
              <a:rPr lang="en-US" b="0" i="0" dirty="0">
                <a:effectLst/>
              </a:rPr>
              <a:t> 2, </a:t>
            </a:r>
            <a:r>
              <a:rPr lang="en-US" b="0" i="0" dirty="0" err="1">
                <a:effectLst/>
              </a:rPr>
              <a:t>selon</a:t>
            </a:r>
            <a:r>
              <a:rPr lang="en-US" b="0" i="0" dirty="0">
                <a:effectLst/>
              </a:rPr>
              <a:t> le </a:t>
            </a:r>
            <a:r>
              <a:rPr lang="en-US" b="0" i="0" dirty="0" err="1">
                <a:effectLst/>
              </a:rPr>
              <a:t>joueur</a:t>
            </a:r>
            <a:r>
              <a:rPr lang="en-US" b="0" i="0" dirty="0">
                <a:effectLst/>
              </a:rPr>
              <a:t> </a:t>
            </a:r>
            <a:r>
              <a:rPr lang="en-US" b="0" i="0" dirty="0" err="1">
                <a:effectLst/>
              </a:rPr>
              <a:t>vainqueur</a:t>
            </a:r>
            <a:r>
              <a:rPr lang="en-US" b="0" i="0" dirty="0">
                <a:effectLst/>
              </a:rPr>
              <a:t>. </a:t>
            </a:r>
            <a:r>
              <a:rPr lang="en-US" b="0" i="0" dirty="0" err="1">
                <a:effectLst/>
              </a:rPr>
              <a:t>Cette</a:t>
            </a:r>
            <a:r>
              <a:rPr lang="en-US" b="0" i="0" dirty="0">
                <a:effectLst/>
              </a:rPr>
              <a:t> </a:t>
            </a:r>
            <a:r>
              <a:rPr lang="en-US" b="0" i="0" dirty="0" err="1">
                <a:effectLst/>
              </a:rPr>
              <a:t>fonction</a:t>
            </a:r>
            <a:r>
              <a:rPr lang="en-US" b="0" i="0" dirty="0">
                <a:effectLst/>
              </a:rPr>
              <a:t> </a:t>
            </a:r>
            <a:r>
              <a:rPr lang="en-US" b="0" i="0" dirty="0" err="1">
                <a:effectLst/>
              </a:rPr>
              <a:t>fera</a:t>
            </a:r>
            <a:r>
              <a:rPr lang="en-US" b="0" i="0" dirty="0">
                <a:effectLst/>
              </a:rPr>
              <a:t> </a:t>
            </a:r>
            <a:r>
              <a:rPr lang="en-US" b="0" i="0" dirty="0" err="1">
                <a:effectLst/>
              </a:rPr>
              <a:t>appel</a:t>
            </a:r>
            <a:r>
              <a:rPr lang="en-US" b="0" i="0" dirty="0">
                <a:effectLst/>
              </a:rPr>
              <a:t> aux </a:t>
            </a:r>
            <a:r>
              <a:rPr lang="en-US" b="0" i="0" dirty="0" err="1">
                <a:effectLst/>
              </a:rPr>
              <a:t>précédentes</a:t>
            </a:r>
            <a:r>
              <a:rPr lang="en-US" b="0" i="0" dirty="0">
                <a:effectLst/>
              </a:rPr>
              <a:t> pour savoir qui </a:t>
            </a:r>
            <a:r>
              <a:rPr lang="en-US" b="0" i="0" dirty="0" err="1">
                <a:effectLst/>
              </a:rPr>
              <a:t>gagne</a:t>
            </a:r>
            <a:r>
              <a:rPr lang="en-US" b="0" i="0" dirty="0">
                <a:effectLst/>
              </a:rPr>
              <a:t> les jeux.</a:t>
            </a:r>
            <a:r>
              <a:rPr lang="en-US" dirty="0"/>
              <a:t> </a:t>
            </a:r>
            <a:br>
              <a:rPr lang="en-US" dirty="0"/>
            </a:br>
            <a:br>
              <a:rPr lang="en-US" dirty="0"/>
            </a:br>
            <a:br>
              <a:rPr lang="en-US" dirty="0"/>
            </a:br>
            <a:br>
              <a:rPr lang="en-US" dirty="0"/>
            </a:br>
            <a:endParaRPr lang="en-US" b="0" i="0" dirty="0">
              <a:effectLst/>
            </a:endParaRPr>
          </a:p>
          <a:p>
            <a:pPr indent="-228600">
              <a:lnSpc>
                <a:spcPct val="90000"/>
              </a:lnSpc>
              <a:spcAft>
                <a:spcPts val="600"/>
              </a:spcAft>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588" b="-4"/>
          <a:stretch/>
        </p:blipFill>
        <p:spPr>
          <a:xfrm>
            <a:off x="6788383" y="613147"/>
            <a:ext cx="4565417" cy="5593443"/>
          </a:xfrm>
          <a:prstGeom prst="rect">
            <a:avLst/>
          </a:prstGeom>
        </p:spPr>
      </p:pic>
      <p:cxnSp>
        <p:nvCxnSpPr>
          <p:cNvPr id="85" name="Straight Connector 8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16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5</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997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b="1">
                <a:effectLst>
                  <a:outerShdw blurRad="38100" dist="38100" dir="2700000" algn="tl">
                    <a:srgbClr val="000000">
                      <a:alpha val="43137"/>
                    </a:srgbClr>
                  </a:outerShdw>
                </a:effectLst>
              </a:rPr>
              <a:t>Fonction simulation_match</a:t>
            </a:r>
          </a:p>
        </p:txBody>
      </p:sp>
      <p:grpSp>
        <p:nvGrpSpPr>
          <p:cNvPr id="63" name="Group 6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64" name="Rectangle 6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err="1">
                <a:effectLst/>
              </a:rPr>
              <a:t>Définir</a:t>
            </a:r>
            <a:r>
              <a:rPr lang="en-US" sz="2000" b="0" i="0" dirty="0">
                <a:effectLst/>
              </a:rPr>
              <a:t> </a:t>
            </a:r>
            <a:r>
              <a:rPr lang="en-US" sz="2000" b="0" i="0" dirty="0" err="1">
                <a:effectLst/>
              </a:rPr>
              <a:t>une</a:t>
            </a:r>
            <a:r>
              <a:rPr lang="en-US" sz="2000" b="0" i="0" dirty="0">
                <a:effectLst/>
              </a:rPr>
              <a:t> </a:t>
            </a:r>
            <a:r>
              <a:rPr lang="en-US" sz="2000" b="0" i="0" dirty="0" err="1">
                <a:effectLst/>
              </a:rPr>
              <a:t>fonction</a:t>
            </a:r>
            <a:r>
              <a:rPr lang="en-US" sz="2000" b="0" i="0" dirty="0">
                <a:effectLst/>
              </a:rPr>
              <a:t> </a:t>
            </a:r>
            <a:r>
              <a:rPr lang="en-US" sz="2000" b="0" i="0" dirty="0" err="1">
                <a:effectLst/>
              </a:rPr>
              <a:t>simulation_match</a:t>
            </a:r>
            <a:r>
              <a:rPr lang="en-US" sz="2000" b="0" i="0" dirty="0">
                <a:effectLst/>
              </a:rPr>
              <a:t>, sans </a:t>
            </a:r>
            <a:r>
              <a:rPr lang="en-US" sz="2000" b="0" i="0" dirty="0" err="1">
                <a:effectLst/>
              </a:rPr>
              <a:t>paramètres</a:t>
            </a:r>
            <a:r>
              <a:rPr lang="en-US" sz="2000" b="0" i="0" dirty="0">
                <a:effectLst/>
              </a:rPr>
              <a:t>, qui </a:t>
            </a:r>
            <a:r>
              <a:rPr lang="en-US" sz="2000" b="0" i="0" dirty="0" err="1">
                <a:effectLst/>
              </a:rPr>
              <a:t>compte</a:t>
            </a:r>
            <a:r>
              <a:rPr lang="en-US" sz="2000" b="0" i="0" dirty="0">
                <a:effectLst/>
              </a:rPr>
              <a:t> les sets, </a:t>
            </a:r>
            <a:r>
              <a:rPr lang="en-US" sz="2000" b="0" i="0" dirty="0" err="1">
                <a:effectLst/>
              </a:rPr>
              <a:t>s'arrête</a:t>
            </a:r>
            <a:r>
              <a:rPr lang="en-US" sz="2000" b="0" i="0" dirty="0">
                <a:effectLst/>
              </a:rPr>
              <a:t> </a:t>
            </a:r>
            <a:r>
              <a:rPr lang="en-US" sz="2000" b="0" i="0" dirty="0" err="1">
                <a:effectLst/>
              </a:rPr>
              <a:t>lorsqu'un</a:t>
            </a:r>
            <a:r>
              <a:rPr lang="en-US" sz="2000" b="0" i="0" dirty="0">
                <a:effectLst/>
              </a:rPr>
              <a:t> </a:t>
            </a:r>
            <a:r>
              <a:rPr lang="en-US" sz="2000" b="0" i="0" dirty="0" err="1">
                <a:effectLst/>
              </a:rPr>
              <a:t>joueur</a:t>
            </a:r>
            <a:r>
              <a:rPr lang="en-US" sz="2000" b="0" i="0" dirty="0">
                <a:effectLst/>
              </a:rPr>
              <a:t> </a:t>
            </a:r>
            <a:r>
              <a:rPr lang="en-US" sz="2000" b="0" i="0" dirty="0" err="1">
                <a:effectLst/>
              </a:rPr>
              <a:t>gagne</a:t>
            </a:r>
            <a:r>
              <a:rPr lang="en-US" sz="2000" b="0" i="0" dirty="0">
                <a:effectLst/>
              </a:rPr>
              <a:t> le match et affiche le </a:t>
            </a:r>
            <a:r>
              <a:rPr lang="en-US" sz="2000" b="0" i="0" dirty="0" err="1">
                <a:effectLst/>
              </a:rPr>
              <a:t>joueur</a:t>
            </a:r>
            <a:r>
              <a:rPr lang="en-US" sz="2000" b="0" i="0" dirty="0">
                <a:effectLst/>
              </a:rPr>
              <a:t> </a:t>
            </a:r>
            <a:r>
              <a:rPr lang="en-US" sz="2000" b="0" i="0" dirty="0" err="1">
                <a:effectLst/>
              </a:rPr>
              <a:t>vainqueur</a:t>
            </a:r>
            <a:r>
              <a:rPr lang="en-US" sz="2000" b="0" i="0" dirty="0">
                <a:effectLst/>
              </a:rPr>
              <a:t>. </a:t>
            </a:r>
            <a:r>
              <a:rPr lang="en-US" sz="2000" b="0" i="0" dirty="0" err="1">
                <a:effectLst/>
              </a:rPr>
              <a:t>Cette</a:t>
            </a:r>
            <a:r>
              <a:rPr lang="en-US" sz="2000" b="0" i="0" dirty="0">
                <a:effectLst/>
              </a:rPr>
              <a:t> </a:t>
            </a:r>
            <a:r>
              <a:rPr lang="en-US" sz="2000" b="0" i="0" dirty="0" err="1">
                <a:effectLst/>
              </a:rPr>
              <a:t>fonction</a:t>
            </a:r>
            <a:r>
              <a:rPr lang="en-US" sz="2000" b="0" i="0" dirty="0">
                <a:effectLst/>
              </a:rPr>
              <a:t> </a:t>
            </a:r>
            <a:r>
              <a:rPr lang="en-US" sz="2000" b="0" i="0" dirty="0" err="1">
                <a:effectLst/>
              </a:rPr>
              <a:t>fera</a:t>
            </a:r>
            <a:r>
              <a:rPr lang="en-US" sz="2000" b="0" i="0" dirty="0">
                <a:effectLst/>
              </a:rPr>
              <a:t> </a:t>
            </a:r>
            <a:r>
              <a:rPr lang="en-US" sz="2000" b="0" i="0" dirty="0" err="1">
                <a:effectLst/>
              </a:rPr>
              <a:t>appel</a:t>
            </a:r>
            <a:r>
              <a:rPr lang="en-US" sz="2000" b="0" i="0" dirty="0">
                <a:effectLst/>
              </a:rPr>
              <a:t> à la </a:t>
            </a:r>
            <a:r>
              <a:rPr lang="en-US" sz="2000" b="0" i="0" dirty="0" err="1">
                <a:effectLst/>
              </a:rPr>
              <a:t>précédente</a:t>
            </a:r>
            <a:r>
              <a:rPr lang="en-US" sz="2000" b="0" i="0" dirty="0">
                <a:effectLst/>
              </a:rPr>
              <a:t> pour savoir qui </a:t>
            </a:r>
            <a:r>
              <a:rPr lang="en-US" sz="2000" b="0" i="0" dirty="0" err="1">
                <a:effectLst/>
              </a:rPr>
              <a:t>gagne</a:t>
            </a:r>
            <a:r>
              <a:rPr lang="en-US" sz="2000" b="0" i="0" dirty="0">
                <a:effectLst/>
              </a:rPr>
              <a:t> les sets. Dans un premier temps, on ne se </a:t>
            </a:r>
            <a:r>
              <a:rPr lang="en-US" sz="2000" b="0" i="0" dirty="0" err="1">
                <a:effectLst/>
              </a:rPr>
              <a:t>placera</a:t>
            </a:r>
            <a:r>
              <a:rPr lang="en-US" sz="2000" b="0" i="0" dirty="0">
                <a:effectLst/>
              </a:rPr>
              <a:t> pas dans le </a:t>
            </a:r>
            <a:r>
              <a:rPr lang="en-US" sz="2000" b="0" i="0" dirty="0" err="1">
                <a:effectLst/>
              </a:rPr>
              <a:t>cas</a:t>
            </a:r>
            <a:r>
              <a:rPr lang="en-US" sz="2000" b="0" i="0" dirty="0">
                <a:effectLst/>
              </a:rPr>
              <a:t> d'un match de Grand </a:t>
            </a:r>
            <a:r>
              <a:rPr lang="en-US" sz="2000" b="0" i="0" dirty="0" err="1">
                <a:effectLst/>
              </a:rPr>
              <a:t>Chelem</a:t>
            </a:r>
            <a:r>
              <a:rPr lang="en-US" sz="2000" dirty="0"/>
              <a:t> .</a:t>
            </a:r>
            <a:br>
              <a:rPr lang="en-US" sz="2000" dirty="0"/>
            </a:br>
            <a:br>
              <a:rPr lang="en-US" sz="2000" dirty="0"/>
            </a:br>
            <a:br>
              <a:rPr lang="en-US" sz="2000" dirty="0"/>
            </a:br>
            <a:br>
              <a:rPr lang="en-US" sz="2000" dirty="0"/>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sp>
        <p:nvSpPr>
          <p:cNvPr id="69" name="Rectangle 6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Text&#10;&#10;Description automatically generated">
            <a:extLst>
              <a:ext uri="{FF2B5EF4-FFF2-40B4-BE49-F238E27FC236}">
                <a16:creationId xmlns:a16="http://schemas.microsoft.com/office/drawing/2014/main" id="{77EB45C7-CE47-E42D-6384-6117DBDE1B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1006" y="741218"/>
            <a:ext cx="5372679" cy="5375563"/>
          </a:xfrm>
        </p:spPr>
      </p:pic>
    </p:spTree>
    <p:extLst>
      <p:ext uri="{BB962C8B-B14F-4D97-AF65-F5344CB8AC3E}">
        <p14:creationId xmlns:p14="http://schemas.microsoft.com/office/powerpoint/2010/main" val="1756828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645064" y="525982"/>
            <a:ext cx="4282983" cy="1200361"/>
          </a:xfrm>
        </p:spPr>
        <p:txBody>
          <a:bodyPr vert="horz" lIns="91440" tIns="45720" rIns="91440" bIns="45720" rtlCol="0" anchor="b">
            <a:noAutofit/>
          </a:bodyPr>
          <a:lstStyle/>
          <a:p>
            <a:r>
              <a:rPr lang="en-US" sz="2800" b="1" kern="1200" dirty="0" err="1">
                <a:solidFill>
                  <a:schemeClr val="tx1"/>
                </a:solidFill>
                <a:effectLst>
                  <a:outerShdw blurRad="38100" dist="38100" dir="2700000" algn="tl">
                    <a:srgbClr val="000000">
                      <a:alpha val="43137"/>
                    </a:srgbClr>
                  </a:outerShdw>
                </a:effectLst>
                <a:latin typeface="+mj-lt"/>
                <a:ea typeface="+mj-ea"/>
                <a:cs typeface="+mj-cs"/>
              </a:rPr>
              <a:t>Fonction</a:t>
            </a:r>
            <a:r>
              <a:rPr lang="en-US" sz="2800" b="1" kern="1200" dirty="0">
                <a:solidFill>
                  <a:schemeClr val="tx1"/>
                </a:solidFill>
                <a:effectLst>
                  <a:outerShdw blurRad="38100" dist="38100" dir="2700000" algn="tl">
                    <a:srgbClr val="000000">
                      <a:alpha val="43137"/>
                    </a:srgbClr>
                  </a:outerShdw>
                </a:effectLst>
                <a:latin typeface="+mj-lt"/>
                <a:ea typeface="+mj-ea"/>
                <a:cs typeface="+mj-cs"/>
              </a:rPr>
              <a:t> simulation_match1 (Cas homme Grand </a:t>
            </a:r>
            <a:r>
              <a:rPr lang="en-US" sz="2800" b="1" kern="1200" dirty="0" err="1">
                <a:solidFill>
                  <a:schemeClr val="tx1"/>
                </a:solidFill>
                <a:effectLst>
                  <a:outerShdw blurRad="38100" dist="38100" dir="2700000" algn="tl">
                    <a:srgbClr val="000000">
                      <a:alpha val="43137"/>
                    </a:srgbClr>
                  </a:outerShdw>
                </a:effectLst>
                <a:latin typeface="+mj-lt"/>
                <a:ea typeface="+mj-ea"/>
                <a:cs typeface="+mj-cs"/>
              </a:rPr>
              <a:t>Chelem</a:t>
            </a:r>
            <a:r>
              <a:rPr lang="en-US" sz="2800" b="1" kern="1200" dirty="0">
                <a:solidFill>
                  <a:schemeClr val="tx1"/>
                </a:solidFill>
                <a:effectLst>
                  <a:outerShdw blurRad="38100" dist="38100" dir="2700000" algn="tl">
                    <a:srgbClr val="000000">
                      <a:alpha val="43137"/>
                    </a:srgbClr>
                  </a:outerShdw>
                </a:effectLst>
                <a:latin typeface="+mj-lt"/>
                <a:ea typeface="+mj-ea"/>
                <a:cs typeface="+mj-cs"/>
              </a:rPr>
              <a:t>)</a:t>
            </a:r>
          </a:p>
        </p:txBody>
      </p:sp>
      <p:sp>
        <p:nvSpPr>
          <p:cNvPr id="78" name="Rectangle 7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err="1">
                <a:effectLst/>
              </a:rPr>
              <a:t>Définir</a:t>
            </a:r>
            <a:r>
              <a:rPr lang="en-US" b="0" i="0" dirty="0">
                <a:effectLst/>
              </a:rPr>
              <a:t> </a:t>
            </a:r>
            <a:r>
              <a:rPr lang="en-US" b="0" i="0" dirty="0" err="1">
                <a:effectLst/>
              </a:rPr>
              <a:t>une</a:t>
            </a:r>
            <a:r>
              <a:rPr lang="en-US" b="0" i="0" dirty="0">
                <a:effectLst/>
              </a:rPr>
              <a:t> </a:t>
            </a:r>
            <a:r>
              <a:rPr lang="en-US" b="0" i="0" dirty="0" err="1">
                <a:effectLst/>
              </a:rPr>
              <a:t>fonction</a:t>
            </a:r>
            <a:r>
              <a:rPr lang="en-US" b="0" i="0" dirty="0">
                <a:effectLst/>
              </a:rPr>
              <a:t> simulation_match1 , sans </a:t>
            </a:r>
            <a:r>
              <a:rPr lang="en-US" b="0" i="0" dirty="0" err="1">
                <a:effectLst/>
              </a:rPr>
              <a:t>paramètres</a:t>
            </a:r>
            <a:r>
              <a:rPr lang="en-US" b="0" i="0" dirty="0">
                <a:effectLst/>
              </a:rPr>
              <a:t>, qui </a:t>
            </a:r>
            <a:r>
              <a:rPr lang="en-US" b="0" i="0" dirty="0" err="1">
                <a:effectLst/>
              </a:rPr>
              <a:t>compte</a:t>
            </a:r>
            <a:r>
              <a:rPr lang="en-US" b="0" i="0" dirty="0">
                <a:effectLst/>
              </a:rPr>
              <a:t> les sets, </a:t>
            </a:r>
            <a:r>
              <a:rPr lang="en-US" b="0" i="0" dirty="0" err="1">
                <a:effectLst/>
              </a:rPr>
              <a:t>s'arrête</a:t>
            </a:r>
            <a:r>
              <a:rPr lang="en-US" b="0" i="0" dirty="0">
                <a:effectLst/>
              </a:rPr>
              <a:t> </a:t>
            </a:r>
            <a:r>
              <a:rPr lang="en-US" b="0" i="0" dirty="0" err="1">
                <a:effectLst/>
              </a:rPr>
              <a:t>lorsqu'un</a:t>
            </a:r>
            <a:r>
              <a:rPr lang="en-US" b="0" i="0" dirty="0">
                <a:effectLst/>
              </a:rPr>
              <a:t> </a:t>
            </a:r>
            <a:r>
              <a:rPr lang="en-US" b="0" i="0" dirty="0" err="1">
                <a:effectLst/>
              </a:rPr>
              <a:t>joueur</a:t>
            </a:r>
            <a:r>
              <a:rPr lang="en-US" b="0" i="0" dirty="0">
                <a:effectLst/>
              </a:rPr>
              <a:t> </a:t>
            </a:r>
            <a:r>
              <a:rPr lang="en-US" b="0" i="0" dirty="0" err="1">
                <a:effectLst/>
              </a:rPr>
              <a:t>gagne</a:t>
            </a:r>
            <a:r>
              <a:rPr lang="en-US" b="0" i="0" dirty="0">
                <a:effectLst/>
              </a:rPr>
              <a:t> le match et affiche le </a:t>
            </a:r>
            <a:r>
              <a:rPr lang="en-US" b="0" i="0" dirty="0" err="1">
                <a:effectLst/>
              </a:rPr>
              <a:t>joueur</a:t>
            </a:r>
            <a:r>
              <a:rPr lang="en-US" b="0" i="0" dirty="0">
                <a:effectLst/>
              </a:rPr>
              <a:t> </a:t>
            </a:r>
            <a:r>
              <a:rPr lang="en-US" b="0" i="0" dirty="0" err="1">
                <a:effectLst/>
              </a:rPr>
              <a:t>vainqueur</a:t>
            </a:r>
            <a:r>
              <a:rPr lang="en-US" b="0" i="0" dirty="0">
                <a:effectLst/>
              </a:rPr>
              <a:t>. </a:t>
            </a:r>
            <a:r>
              <a:rPr lang="en-US" b="0" i="0" dirty="0" err="1">
                <a:effectLst/>
              </a:rPr>
              <a:t>Cette</a:t>
            </a:r>
            <a:r>
              <a:rPr lang="en-US" b="0" i="0" dirty="0">
                <a:effectLst/>
              </a:rPr>
              <a:t> </a:t>
            </a:r>
            <a:r>
              <a:rPr lang="en-US" b="0" i="0" dirty="0" err="1">
                <a:effectLst/>
              </a:rPr>
              <a:t>fonction</a:t>
            </a:r>
            <a:r>
              <a:rPr lang="en-US" b="0" i="0" dirty="0">
                <a:effectLst/>
              </a:rPr>
              <a:t> </a:t>
            </a:r>
            <a:r>
              <a:rPr lang="en-US" b="0" i="0" dirty="0" err="1">
                <a:effectLst/>
              </a:rPr>
              <a:t>fera</a:t>
            </a:r>
            <a:r>
              <a:rPr lang="en-US" b="0" i="0" dirty="0">
                <a:effectLst/>
              </a:rPr>
              <a:t> </a:t>
            </a:r>
            <a:r>
              <a:rPr lang="en-US" b="0" i="0" dirty="0" err="1">
                <a:effectLst/>
              </a:rPr>
              <a:t>appel</a:t>
            </a:r>
            <a:r>
              <a:rPr lang="en-US" b="0" i="0" dirty="0">
                <a:effectLst/>
              </a:rPr>
              <a:t> à la </a:t>
            </a:r>
            <a:r>
              <a:rPr lang="en-US" b="0" i="0" dirty="0" err="1">
                <a:effectLst/>
              </a:rPr>
              <a:t>précédente</a:t>
            </a:r>
            <a:r>
              <a:rPr lang="en-US" b="0" i="0" dirty="0">
                <a:effectLst/>
              </a:rPr>
              <a:t> pour savoir qui </a:t>
            </a:r>
            <a:r>
              <a:rPr lang="en-US" b="0" i="0" dirty="0" err="1">
                <a:effectLst/>
              </a:rPr>
              <a:t>gagne</a:t>
            </a:r>
            <a:r>
              <a:rPr lang="en-US" b="0" i="0" dirty="0">
                <a:effectLst/>
              </a:rPr>
              <a:t> les sets.</a:t>
            </a:r>
            <a:br>
              <a:rPr lang="en-US" dirty="0"/>
            </a:br>
            <a:br>
              <a:rPr lang="en-US" dirty="0"/>
            </a:br>
            <a:br>
              <a:rPr lang="en-US" dirty="0"/>
            </a:br>
            <a:br>
              <a:rPr lang="en-US" dirty="0"/>
            </a:br>
            <a:br>
              <a:rPr lang="en-US" dirty="0"/>
            </a:br>
            <a:endParaRPr lang="en-US" b="0" i="0" dirty="0">
              <a:effectLst/>
            </a:endParaRPr>
          </a:p>
          <a:p>
            <a:pPr indent="-228600">
              <a:lnSpc>
                <a:spcPct val="90000"/>
              </a:lnSpc>
              <a:spcAft>
                <a:spcPts val="600"/>
              </a:spcAft>
              <a:buFont typeface="Arial" panose="020B0604020202020204" pitchFamily="34" charset="0"/>
              <a:buChar char="•"/>
            </a:pPr>
            <a:endParaRPr lang="en-US" dirty="0"/>
          </a:p>
        </p:txBody>
      </p:sp>
      <p:sp>
        <p:nvSpPr>
          <p:cNvPr id="80" name="Rectangle 7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7EB45C7-CE47-E42D-6384-6117DBDE1B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6125364" y="650494"/>
            <a:ext cx="5352766" cy="5324142"/>
          </a:xfrm>
          <a:prstGeom prst="rect">
            <a:avLst/>
          </a:prstGeom>
        </p:spPr>
      </p:pic>
    </p:spTree>
    <p:extLst>
      <p:ext uri="{BB962C8B-B14F-4D97-AF65-F5344CB8AC3E}">
        <p14:creationId xmlns:p14="http://schemas.microsoft.com/office/powerpoint/2010/main" val="445914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645064" y="525982"/>
            <a:ext cx="4282983" cy="1200361"/>
          </a:xfrm>
        </p:spPr>
        <p:txBody>
          <a:bodyPr vert="horz" lIns="91440" tIns="45720" rIns="91440" bIns="45720" rtlCol="0" anchor="b">
            <a:noAutofit/>
          </a:bodyPr>
          <a:lstStyle/>
          <a:p>
            <a:r>
              <a:rPr lang="en-US" sz="2800" b="1" kern="1200" dirty="0" err="1">
                <a:solidFill>
                  <a:schemeClr val="tx1"/>
                </a:solidFill>
                <a:effectLst>
                  <a:outerShdw blurRad="38100" dist="38100" dir="2700000" algn="tl">
                    <a:srgbClr val="000000">
                      <a:alpha val="43137"/>
                    </a:srgbClr>
                  </a:outerShdw>
                </a:effectLst>
                <a:latin typeface="+mj-lt"/>
                <a:ea typeface="+mj-ea"/>
                <a:cs typeface="+mj-cs"/>
              </a:rPr>
              <a:t>Fonction</a:t>
            </a:r>
            <a:r>
              <a:rPr lang="en-US" sz="2800" b="1" kern="1200" dirty="0">
                <a:solidFill>
                  <a:schemeClr val="tx1"/>
                </a:solidFill>
                <a:effectLst>
                  <a:outerShdw blurRad="38100" dist="38100" dir="2700000" algn="tl">
                    <a:srgbClr val="000000">
                      <a:alpha val="43137"/>
                    </a:srgbClr>
                  </a:outerShdw>
                </a:effectLst>
                <a:latin typeface="+mj-lt"/>
                <a:ea typeface="+mj-ea"/>
                <a:cs typeface="+mj-cs"/>
              </a:rPr>
              <a:t> simulation_match2 (Cas femme Grand </a:t>
            </a:r>
            <a:r>
              <a:rPr lang="en-US" sz="2800" b="1" kern="1200" dirty="0" err="1">
                <a:solidFill>
                  <a:schemeClr val="tx1"/>
                </a:solidFill>
                <a:effectLst>
                  <a:outerShdw blurRad="38100" dist="38100" dir="2700000" algn="tl">
                    <a:srgbClr val="000000">
                      <a:alpha val="43137"/>
                    </a:srgbClr>
                  </a:outerShdw>
                </a:effectLst>
                <a:latin typeface="+mj-lt"/>
                <a:ea typeface="+mj-ea"/>
                <a:cs typeface="+mj-cs"/>
              </a:rPr>
              <a:t>Chelem</a:t>
            </a:r>
            <a:r>
              <a:rPr lang="en-US" sz="2800" b="1" kern="1200" dirty="0">
                <a:solidFill>
                  <a:schemeClr val="tx1"/>
                </a:solidFill>
                <a:effectLst>
                  <a:outerShdw blurRad="38100" dist="38100" dir="2700000" algn="tl">
                    <a:srgbClr val="000000">
                      <a:alpha val="43137"/>
                    </a:srgbClr>
                  </a:outerShdw>
                </a:effectLst>
                <a:latin typeface="+mj-lt"/>
                <a:ea typeface="+mj-ea"/>
                <a:cs typeface="+mj-cs"/>
              </a:rPr>
              <a:t>)</a:t>
            </a:r>
            <a:endParaRPr lang="en-US" sz="2800" b="1" dirty="0">
              <a:effectLst>
                <a:outerShdw blurRad="38100" dist="38100" dir="2700000" algn="tl">
                  <a:srgbClr val="000000">
                    <a:alpha val="43137"/>
                  </a:srgbClr>
                </a:outerShdw>
              </a:effectLst>
            </a:endParaRPr>
          </a:p>
        </p:txBody>
      </p:sp>
      <p:sp>
        <p:nvSpPr>
          <p:cNvPr id="110" name="Rectangle 10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dirty="0" err="1">
                <a:effectLst/>
              </a:rPr>
              <a:t>Définir</a:t>
            </a:r>
            <a:r>
              <a:rPr lang="en-US" b="0" i="0" dirty="0">
                <a:effectLst/>
              </a:rPr>
              <a:t> </a:t>
            </a:r>
            <a:r>
              <a:rPr lang="en-US" b="0" i="0" dirty="0" err="1">
                <a:effectLst/>
              </a:rPr>
              <a:t>une</a:t>
            </a:r>
            <a:r>
              <a:rPr lang="en-US" b="0" i="0" dirty="0">
                <a:effectLst/>
              </a:rPr>
              <a:t> function simulation_match2, sans </a:t>
            </a:r>
            <a:r>
              <a:rPr lang="en-US" b="0" i="0" dirty="0" err="1">
                <a:effectLst/>
              </a:rPr>
              <a:t>paramètres</a:t>
            </a:r>
            <a:r>
              <a:rPr lang="en-US" b="0" i="0" dirty="0">
                <a:effectLst/>
              </a:rPr>
              <a:t>, qui </a:t>
            </a:r>
            <a:r>
              <a:rPr lang="en-US" b="0" i="0" dirty="0" err="1">
                <a:effectLst/>
              </a:rPr>
              <a:t>compte</a:t>
            </a:r>
            <a:r>
              <a:rPr lang="en-US" b="0" i="0" dirty="0">
                <a:effectLst/>
              </a:rPr>
              <a:t> les sets, </a:t>
            </a:r>
            <a:r>
              <a:rPr lang="en-US" b="0" i="0" dirty="0" err="1">
                <a:effectLst/>
              </a:rPr>
              <a:t>s'arrête</a:t>
            </a:r>
            <a:r>
              <a:rPr lang="en-US" b="0" i="0" dirty="0">
                <a:effectLst/>
              </a:rPr>
              <a:t> </a:t>
            </a:r>
            <a:r>
              <a:rPr lang="en-US" b="0" i="0" dirty="0" err="1">
                <a:effectLst/>
              </a:rPr>
              <a:t>lorsqu'un</a:t>
            </a:r>
            <a:r>
              <a:rPr lang="en-US" b="0" i="0" dirty="0">
                <a:effectLst/>
              </a:rPr>
              <a:t> </a:t>
            </a:r>
            <a:r>
              <a:rPr lang="en-US" b="0" i="0" dirty="0" err="1">
                <a:effectLst/>
              </a:rPr>
              <a:t>joueur</a:t>
            </a:r>
            <a:r>
              <a:rPr lang="en-US" b="0" i="0" dirty="0">
                <a:effectLst/>
              </a:rPr>
              <a:t> </a:t>
            </a:r>
            <a:r>
              <a:rPr lang="en-US" b="0" i="0" dirty="0" err="1">
                <a:effectLst/>
              </a:rPr>
              <a:t>gagne</a:t>
            </a:r>
            <a:r>
              <a:rPr lang="en-US" b="0" i="0" dirty="0">
                <a:effectLst/>
              </a:rPr>
              <a:t> le match et affiche le </a:t>
            </a:r>
            <a:r>
              <a:rPr lang="en-US" b="0" i="0" dirty="0" err="1">
                <a:effectLst/>
              </a:rPr>
              <a:t>joueur</a:t>
            </a:r>
            <a:r>
              <a:rPr lang="en-US" b="0" i="0" dirty="0">
                <a:effectLst/>
              </a:rPr>
              <a:t> </a:t>
            </a:r>
            <a:r>
              <a:rPr lang="en-US" b="0" i="0" dirty="0" err="1">
                <a:effectLst/>
              </a:rPr>
              <a:t>vainqueur</a:t>
            </a:r>
            <a:r>
              <a:rPr lang="en-US" b="0" i="0" dirty="0">
                <a:effectLst/>
              </a:rPr>
              <a:t>. </a:t>
            </a:r>
            <a:r>
              <a:rPr lang="en-US" b="0" i="0" dirty="0" err="1">
                <a:effectLst/>
              </a:rPr>
              <a:t>Cette</a:t>
            </a:r>
            <a:r>
              <a:rPr lang="en-US" b="0" i="0" dirty="0">
                <a:effectLst/>
              </a:rPr>
              <a:t> </a:t>
            </a:r>
            <a:r>
              <a:rPr lang="en-US" b="0" i="0" dirty="0" err="1">
                <a:effectLst/>
              </a:rPr>
              <a:t>fonction</a:t>
            </a:r>
            <a:r>
              <a:rPr lang="en-US" b="0" i="0" dirty="0">
                <a:effectLst/>
              </a:rPr>
              <a:t> </a:t>
            </a:r>
            <a:r>
              <a:rPr lang="en-US" b="0" i="0" dirty="0" err="1">
                <a:effectLst/>
              </a:rPr>
              <a:t>fera</a:t>
            </a:r>
            <a:r>
              <a:rPr lang="en-US" b="0" i="0" dirty="0">
                <a:effectLst/>
              </a:rPr>
              <a:t> </a:t>
            </a:r>
            <a:r>
              <a:rPr lang="en-US" b="0" i="0" dirty="0" err="1">
                <a:effectLst/>
              </a:rPr>
              <a:t>appel</a:t>
            </a:r>
            <a:r>
              <a:rPr lang="en-US" b="0" i="0" dirty="0">
                <a:effectLst/>
              </a:rPr>
              <a:t> à la </a:t>
            </a:r>
            <a:r>
              <a:rPr lang="en-US" b="0" i="0" dirty="0" err="1">
                <a:effectLst/>
              </a:rPr>
              <a:t>précédente</a:t>
            </a:r>
            <a:r>
              <a:rPr lang="en-US" b="0" i="0" dirty="0">
                <a:effectLst/>
              </a:rPr>
              <a:t> pour savoir qui </a:t>
            </a:r>
            <a:r>
              <a:rPr lang="en-US" b="0" i="0" dirty="0" err="1">
                <a:effectLst/>
              </a:rPr>
              <a:t>gagne</a:t>
            </a:r>
            <a:r>
              <a:rPr lang="en-US" b="0" i="0" dirty="0">
                <a:effectLst/>
              </a:rPr>
              <a:t> les sets. </a:t>
            </a:r>
            <a:br>
              <a:rPr lang="en-US" dirty="0"/>
            </a:br>
            <a:br>
              <a:rPr lang="en-US" dirty="0"/>
            </a:br>
            <a:br>
              <a:rPr lang="en-US" dirty="0"/>
            </a:br>
            <a:br>
              <a:rPr lang="en-US" dirty="0"/>
            </a:br>
            <a:br>
              <a:rPr lang="en-US" dirty="0"/>
            </a:br>
            <a:endParaRPr lang="en-US" b="0" i="0" dirty="0">
              <a:effectLst/>
            </a:endParaRPr>
          </a:p>
          <a:p>
            <a:pPr indent="-228600">
              <a:lnSpc>
                <a:spcPct val="90000"/>
              </a:lnSpc>
              <a:spcAft>
                <a:spcPts val="600"/>
              </a:spcAft>
              <a:buFont typeface="Arial" panose="020B0604020202020204" pitchFamily="34" charset="0"/>
              <a:buChar char="•"/>
            </a:pPr>
            <a:endParaRPr lang="en-US" dirty="0"/>
          </a:p>
        </p:txBody>
      </p:sp>
      <p:sp>
        <p:nvSpPr>
          <p:cNvPr id="112" name="Rectangle 11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7EB45C7-CE47-E42D-6384-6117DBDE1B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965"/>
          <a:stretch/>
        </p:blipFill>
        <p:spPr>
          <a:xfrm>
            <a:off x="5987738" y="650494"/>
            <a:ext cx="5628018" cy="5324142"/>
          </a:xfrm>
          <a:prstGeom prst="rect">
            <a:avLst/>
          </a:prstGeom>
        </p:spPr>
      </p:pic>
    </p:spTree>
    <p:extLst>
      <p:ext uri="{BB962C8B-B14F-4D97-AF65-F5344CB8AC3E}">
        <p14:creationId xmlns:p14="http://schemas.microsoft.com/office/powerpoint/2010/main" val="1867169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INTRODUCTION</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54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a:bodyPr>
          <a:lstStyle/>
          <a:p>
            <a:pPr algn="ctr"/>
            <a:r>
              <a:rPr lang="en-US" sz="6000" b="1" dirty="0">
                <a:effectLst>
                  <a:outerShdw blurRad="38100" dist="38100" dir="2700000" algn="tl">
                    <a:srgbClr val="000000">
                      <a:alpha val="43137"/>
                    </a:srgbClr>
                  </a:outerShdw>
                </a:effectLst>
              </a:rPr>
              <a:t>Step 6</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17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b="1" dirty="0" err="1">
                <a:effectLst>
                  <a:outerShdw blurRad="38100" dist="38100" dir="2700000" algn="tl">
                    <a:srgbClr val="000000">
                      <a:alpha val="43137"/>
                    </a:srgbClr>
                  </a:outerShdw>
                </a:effectLst>
              </a:rPr>
              <a:t>Fonction</a:t>
            </a:r>
            <a:r>
              <a:rPr lang="en-US" sz="4000" b="1" dirty="0">
                <a:effectLst>
                  <a:outerShdw blurRad="38100" dist="38100" dir="2700000" algn="tl">
                    <a:srgbClr val="000000">
                      <a:alpha val="43137"/>
                    </a:srgbClr>
                  </a:outerShdw>
                </a:effectLst>
              </a:rPr>
              <a:t> main </a:t>
            </a:r>
          </a:p>
        </p:txBody>
      </p:sp>
      <p:grpSp>
        <p:nvGrpSpPr>
          <p:cNvPr id="121" name="Group 1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2" name="Rectangle 1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Rectangle 1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04545E-0CF8-242F-4A1F-1C623DEF0E6E}"/>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fr-MA" sz="1700" b="0" i="0" dirty="0">
                <a:effectLst/>
              </a:rPr>
              <a:t>Définir une fonction main  permettant de définir un menu de fonctions, afin de choisir une seule à exécuter .</a:t>
            </a:r>
          </a:p>
          <a:p>
            <a:pPr lvl="1">
              <a:lnSpc>
                <a:spcPct val="90000"/>
              </a:lnSpc>
              <a:spcAft>
                <a:spcPts val="600"/>
              </a:spcAft>
            </a:pPr>
            <a:r>
              <a:rPr lang="fr-MA" sz="2000" b="1" i="0" dirty="0">
                <a:effectLst>
                  <a:outerShdw blurRad="38100" dist="38100" dir="2700000" algn="tl">
                    <a:srgbClr val="000000">
                      <a:alpha val="43137"/>
                    </a:srgbClr>
                  </a:outerShdw>
                </a:effectLst>
              </a:rPr>
              <a:t>Cas fonction simulation match :</a:t>
            </a:r>
          </a:p>
          <a:p>
            <a:pPr indent="-228600">
              <a:lnSpc>
                <a:spcPct val="90000"/>
              </a:lnSpc>
              <a:spcAft>
                <a:spcPts val="600"/>
              </a:spcAft>
              <a:buFont typeface="Arial" panose="020B0604020202020204" pitchFamily="34" charset="0"/>
              <a:buChar char="•"/>
            </a:pPr>
            <a:r>
              <a:rPr lang="fr-MA" sz="1700" dirty="0"/>
              <a:t>D</a:t>
            </a:r>
            <a:r>
              <a:rPr lang="fr-MA" sz="1700" b="0" i="0" dirty="0">
                <a:effectLst/>
              </a:rPr>
              <a:t>emandant a l'utilisateur s'il s'agit d'un match du grand Chelem , aussi  s'il s'agit d'un match Dames ou Messieurs.</a:t>
            </a:r>
            <a:br>
              <a:rPr lang="en-US" sz="1700" dirty="0"/>
            </a:br>
            <a:br>
              <a:rPr lang="en-US" sz="1700" dirty="0"/>
            </a:br>
            <a:br>
              <a:rPr lang="en-US" sz="1700" dirty="0"/>
            </a:br>
            <a:br>
              <a:rPr lang="en-US" sz="1700" dirty="0"/>
            </a:br>
            <a:br>
              <a:rPr lang="en-US" sz="1700" dirty="0"/>
            </a:br>
            <a:br>
              <a:rPr lang="en-US" sz="1700" dirty="0"/>
            </a:br>
            <a:br>
              <a:rPr lang="en-US" sz="1700" dirty="0"/>
            </a:br>
            <a:endParaRPr lang="en-US" sz="1700" b="0" i="0" dirty="0">
              <a:effectLst/>
            </a:endParaRPr>
          </a:p>
          <a:p>
            <a:pPr indent="-228600">
              <a:lnSpc>
                <a:spcPct val="90000"/>
              </a:lnSpc>
              <a:spcAft>
                <a:spcPts val="600"/>
              </a:spcAft>
              <a:buFont typeface="Arial" panose="020B0604020202020204" pitchFamily="34" charset="0"/>
              <a:buChar char="•"/>
            </a:pPr>
            <a:endParaRPr lang="en-US" sz="1700" dirty="0"/>
          </a:p>
        </p:txBody>
      </p:sp>
      <p:sp>
        <p:nvSpPr>
          <p:cNvPr id="127" name="Rectangle 1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7EB45C7-CE47-E42D-6384-6117DBDE1B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 b="834"/>
          <a:stretch/>
        </p:blipFill>
        <p:spPr>
          <a:xfrm>
            <a:off x="5977788" y="799352"/>
            <a:ext cx="5425410" cy="5259296"/>
          </a:xfrm>
          <a:prstGeom prst="rect">
            <a:avLst/>
          </a:prstGeom>
        </p:spPr>
      </p:pic>
    </p:spTree>
    <p:extLst>
      <p:ext uri="{BB962C8B-B14F-4D97-AF65-F5344CB8AC3E}">
        <p14:creationId xmlns:p14="http://schemas.microsoft.com/office/powerpoint/2010/main" val="1824603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PROJET REQUIS</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92461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ennis ball on a track&#10;&#10;Description automatically generated with medium confidence">
            <a:extLst>
              <a:ext uri="{FF2B5EF4-FFF2-40B4-BE49-F238E27FC236}">
                <a16:creationId xmlns:a16="http://schemas.microsoft.com/office/drawing/2014/main" id="{01E1B3CE-EFA0-F209-48F3-856B9B780905}"/>
              </a:ext>
            </a:extLst>
          </p:cNvPr>
          <p:cNvPicPr>
            <a:picLocks noChangeAspect="1"/>
          </p:cNvPicPr>
          <p:nvPr/>
        </p:nvPicPr>
        <p:blipFill rotWithShape="1">
          <a:blip r:embed="rId2">
            <a:extLst>
              <a:ext uri="{28A0092B-C50C-407E-A947-70E740481C1C}">
                <a14:useLocalDpi xmlns:a14="http://schemas.microsoft.com/office/drawing/2010/main" val="0"/>
              </a:ext>
            </a:extLst>
          </a:blip>
          <a:srcRect l="4951"/>
          <a:stretch/>
        </p:blipFill>
        <p:spPr>
          <a:xfrm>
            <a:off x="603671" y="-1"/>
            <a:ext cx="11588329" cy="6857999"/>
          </a:xfrm>
          <a:prstGeom prst="rect">
            <a:avLst/>
          </a:prstGeom>
        </p:spPr>
      </p:pic>
      <p:sp>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47921-7060-EA68-7798-6D76835D53EA}"/>
              </a:ext>
            </a:extLst>
          </p:cNvPr>
          <p:cNvSpPr>
            <a:spLocks noGrp="1"/>
          </p:cNvSpPr>
          <p:nvPr>
            <p:ph type="title"/>
          </p:nvPr>
        </p:nvSpPr>
        <p:spPr>
          <a:xfrm>
            <a:off x="1166649" y="721805"/>
            <a:ext cx="3874686" cy="2147520"/>
          </a:xfrm>
        </p:spPr>
        <p:txBody>
          <a:bodyPr>
            <a:normAutofit/>
          </a:bodyPr>
          <a:lstStyle/>
          <a:p>
            <a:r>
              <a:rPr lang="en-US" b="1" dirty="0">
                <a:solidFill>
                  <a:schemeClr val="bg1"/>
                </a:solidFill>
                <a:effectLst>
                  <a:outerShdw blurRad="38100" dist="38100" dir="2700000" algn="tl">
                    <a:srgbClr val="000000">
                      <a:alpha val="43137"/>
                    </a:srgbClr>
                  </a:outerShdw>
                </a:effectLst>
              </a:rPr>
              <a:t>Les </a:t>
            </a:r>
            <a:r>
              <a:rPr lang="en-US" b="1" dirty="0" err="1">
                <a:solidFill>
                  <a:schemeClr val="bg1"/>
                </a:solidFill>
                <a:effectLst>
                  <a:outerShdw blurRad="38100" dist="38100" dir="2700000" algn="tl">
                    <a:srgbClr val="000000">
                      <a:alpha val="43137"/>
                    </a:srgbClr>
                  </a:outerShdw>
                </a:effectLst>
              </a:rPr>
              <a:t>requis</a:t>
            </a:r>
            <a:r>
              <a:rPr lang="en-US" b="1" dirty="0">
                <a:solidFill>
                  <a:schemeClr val="bg1"/>
                </a:solidFill>
                <a:effectLst>
                  <a:outerShdw blurRad="38100" dist="38100" dir="2700000" algn="tl">
                    <a:srgbClr val="000000">
                      <a:alpha val="43137"/>
                    </a:srgbClr>
                  </a:outerShdw>
                </a:effectLst>
              </a:rPr>
              <a:t> du </a:t>
            </a:r>
            <a:r>
              <a:rPr lang="en-US" b="1" dirty="0" err="1">
                <a:solidFill>
                  <a:schemeClr val="bg1"/>
                </a:solidFill>
                <a:effectLst>
                  <a:outerShdw blurRad="38100" dist="38100" dir="2700000" algn="tl">
                    <a:srgbClr val="000000">
                      <a:alpha val="43137"/>
                    </a:srgbClr>
                  </a:outerShdw>
                </a:effectLst>
              </a:rPr>
              <a:t>projet</a:t>
            </a:r>
            <a:endParaRPr lang="fr-MA" b="1" dirty="0">
              <a:solidFill>
                <a:schemeClr val="bg1"/>
              </a:solidFill>
              <a:effectLst>
                <a:outerShdw blurRad="38100" dist="38100" dir="2700000" algn="tl">
                  <a:srgbClr val="000000">
                    <a:alpha val="43137"/>
                  </a:srgbClr>
                </a:outerShdw>
              </a:effectLst>
            </a:endParaRPr>
          </a:p>
        </p:txBody>
      </p:sp>
      <p:sp>
        <p:nvSpPr>
          <p:cNvPr id="40"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5">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4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9C5D873-0BE8-10F4-A341-D3047BD51439}"/>
              </a:ext>
            </a:extLst>
          </p:cNvPr>
          <p:cNvGraphicFramePr>
            <a:graphicFrameLocks noGrp="1"/>
          </p:cNvGraphicFramePr>
          <p:nvPr>
            <p:ph idx="1"/>
            <p:extLst>
              <p:ext uri="{D42A27DB-BD31-4B8C-83A1-F6EECF244321}">
                <p14:modId xmlns:p14="http://schemas.microsoft.com/office/powerpoint/2010/main" val="1392109003"/>
              </p:ext>
            </p:extLst>
          </p:nvPr>
        </p:nvGraphicFramePr>
        <p:xfrm>
          <a:off x="1166649" y="3379979"/>
          <a:ext cx="3874685" cy="3186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0300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OBSTACLES </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8936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633FC-6D2E-1AC5-0FBD-34FA5E1294ED}"/>
              </a:ext>
            </a:extLst>
          </p:cNvPr>
          <p:cNvSpPr>
            <a:spLocks noGrp="1"/>
          </p:cNvSpPr>
          <p:nvPr>
            <p:ph type="title"/>
          </p:nvPr>
        </p:nvSpPr>
        <p:spPr>
          <a:xfrm>
            <a:off x="640079" y="325369"/>
            <a:ext cx="4670097" cy="1956841"/>
          </a:xfrm>
        </p:spPr>
        <p:txBody>
          <a:bodyPr anchor="b">
            <a:normAutofit/>
          </a:bodyPr>
          <a:lstStyle/>
          <a:p>
            <a:r>
              <a:rPr lang="en-US" sz="4800" b="1" dirty="0">
                <a:effectLst>
                  <a:outerShdw blurRad="38100" dist="38100" dir="2700000" algn="tl">
                    <a:srgbClr val="000000">
                      <a:alpha val="43137"/>
                    </a:srgbClr>
                  </a:outerShdw>
                </a:effectLst>
              </a:rPr>
              <a:t>Obstacles </a:t>
            </a:r>
            <a:r>
              <a:rPr lang="en-US" sz="4800" b="1" dirty="0" err="1">
                <a:effectLst>
                  <a:outerShdw blurRad="38100" dist="38100" dir="2700000" algn="tl">
                    <a:srgbClr val="000000">
                      <a:alpha val="43137"/>
                    </a:srgbClr>
                  </a:outerShdw>
                </a:effectLst>
              </a:rPr>
              <a:t>trouves</a:t>
            </a:r>
            <a:r>
              <a:rPr lang="en-US" sz="4800" b="1" dirty="0">
                <a:effectLst>
                  <a:outerShdw blurRad="38100" dist="38100" dir="2700000" algn="tl">
                    <a:srgbClr val="000000">
                      <a:alpha val="43137"/>
                    </a:srgbClr>
                  </a:outerShdw>
                </a:effectLst>
              </a:rPr>
              <a:t> </a:t>
            </a:r>
            <a:endParaRPr lang="fr-MA" sz="4800" b="1" dirty="0">
              <a:effectLst>
                <a:outerShdw blurRad="38100" dist="38100" dir="2700000" algn="tl">
                  <a:srgbClr val="000000">
                    <a:alpha val="43137"/>
                  </a:srgbClr>
                </a:outerShdw>
              </a:effectLst>
            </a:endParaRP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ennis ball on a track&#10;&#10;Description automatically generated with medium confidence">
            <a:extLst>
              <a:ext uri="{FF2B5EF4-FFF2-40B4-BE49-F238E27FC236}">
                <a16:creationId xmlns:a16="http://schemas.microsoft.com/office/drawing/2014/main" id="{D4D20D1C-EC11-C7CC-5632-50A467419677}"/>
              </a:ext>
            </a:extLst>
          </p:cNvPr>
          <p:cNvPicPr>
            <a:picLocks noChangeAspect="1"/>
          </p:cNvPicPr>
          <p:nvPr/>
        </p:nvPicPr>
        <p:blipFill rotWithShape="1">
          <a:blip r:embed="rId2">
            <a:extLst>
              <a:ext uri="{28A0092B-C50C-407E-A947-70E740481C1C}">
                <a14:useLocalDpi xmlns:a14="http://schemas.microsoft.com/office/drawing/2010/main" val="0"/>
              </a:ext>
            </a:extLst>
          </a:blip>
          <a:srcRect l="27202" r="1637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16" name="Content Placeholder 2">
            <a:extLst>
              <a:ext uri="{FF2B5EF4-FFF2-40B4-BE49-F238E27FC236}">
                <a16:creationId xmlns:a16="http://schemas.microsoft.com/office/drawing/2014/main" id="{2B7A3CD4-F9E9-B34B-1626-AC038024D5FF}"/>
              </a:ext>
            </a:extLst>
          </p:cNvPr>
          <p:cNvGraphicFramePr>
            <a:graphicFrameLocks noGrp="1"/>
          </p:cNvGraphicFramePr>
          <p:nvPr>
            <p:ph idx="1"/>
            <p:extLst>
              <p:ext uri="{D42A27DB-BD31-4B8C-83A1-F6EECF244321}">
                <p14:modId xmlns:p14="http://schemas.microsoft.com/office/powerpoint/2010/main" val="3651537599"/>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0802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rgbClr val="FFFFFF"/>
                </a:solidFill>
              </a:rPr>
              <a:t>CONCLUSION</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022656"/>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ennis ball on a track">
            <a:extLst>
              <a:ext uri="{FF2B5EF4-FFF2-40B4-BE49-F238E27FC236}">
                <a16:creationId xmlns:a16="http://schemas.microsoft.com/office/drawing/2014/main" id="{79AB6751-BE63-BA1C-01C5-AE84C6DC12C4}"/>
              </a:ext>
            </a:extLst>
          </p:cNvPr>
          <p:cNvPicPr>
            <a:picLocks noGrp="1" noRot="1" noChangeAspect="1" noMove="1" noResize="1" noEditPoints="1" noAdjustHandles="1" noChangeArrowheads="1" noChangeShapeType="1" noCrop="1"/>
          </p:cNvPicPr>
          <p:nvPr/>
        </p:nvPicPr>
        <p:blipFill rotWithShape="1">
          <a:blip r:embed="rId2">
            <a:duotone>
              <a:prstClr val="black"/>
              <a:prstClr val="white"/>
            </a:duotone>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540630-E26C-4C35-A033-D31CB1EEA660}"/>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4000" b="1" dirty="0">
                <a:effectLst>
                  <a:outerShdw blurRad="38100" dist="38100" dir="2700000" algn="tl">
                    <a:srgbClr val="000000">
                      <a:alpha val="43137"/>
                    </a:srgbClr>
                  </a:outerShdw>
                </a:effectLst>
              </a:rPr>
              <a:t>CONCLUSION</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F8FE1E-FCA7-5720-D454-8EC14EB77D06}"/>
              </a:ext>
            </a:extLst>
          </p:cNvPr>
          <p:cNvSpPr>
            <a:spLocks noGrp="1"/>
          </p:cNvSpPr>
          <p:nvPr>
            <p:ph idx="1"/>
          </p:nvPr>
        </p:nvSpPr>
        <p:spPr>
          <a:xfrm>
            <a:off x="5155379" y="1065862"/>
            <a:ext cx="6192319" cy="4726276"/>
          </a:xfrm>
        </p:spPr>
        <p:txBody>
          <a:bodyPr vert="horz" lIns="91440" tIns="45720" rIns="91440" bIns="45720" rtlCol="0" anchor="ctr">
            <a:normAutofit/>
          </a:bodyPr>
          <a:lstStyle/>
          <a:p>
            <a:pPr marL="0" indent="0">
              <a:buNone/>
            </a:pPr>
            <a:r>
              <a:rPr lang="fr-MA" sz="2000" dirty="0"/>
              <a:t>Enfin je peux dire que ce projet tennis était vraiment intéressant pour moi, et plus utile  malgré tous les problèmes trouvés au cours de la réalisation.</a:t>
            </a:r>
            <a:endParaRPr lang="en-US" sz="2000" dirty="0"/>
          </a:p>
        </p:txBody>
      </p:sp>
    </p:spTree>
    <p:extLst>
      <p:ext uri="{BB962C8B-B14F-4D97-AF65-F5344CB8AC3E}">
        <p14:creationId xmlns:p14="http://schemas.microsoft.com/office/powerpoint/2010/main" val="1926095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tennis ball on a track&#10;&#10;Description automatically generated with medium confidence">
            <a:extLst>
              <a:ext uri="{FF2B5EF4-FFF2-40B4-BE49-F238E27FC236}">
                <a16:creationId xmlns:a16="http://schemas.microsoft.com/office/drawing/2014/main" id="{58B82EA9-BDC4-B089-002D-96CC5901B77B}"/>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0757" r="9933"/>
          <a:stretch/>
        </p:blipFill>
        <p:spPr>
          <a:xfrm>
            <a:off x="20" y="10"/>
            <a:ext cx="8450297" cy="6857990"/>
          </a:xfrm>
          <a:prstGeom prst="rect">
            <a:avLst/>
          </a:prstGeom>
        </p:spPr>
      </p:pic>
      <p:sp>
        <p:nvSpPr>
          <p:cNvPr id="3" name="Content Placeholder 2">
            <a:extLst>
              <a:ext uri="{FF2B5EF4-FFF2-40B4-BE49-F238E27FC236}">
                <a16:creationId xmlns:a16="http://schemas.microsoft.com/office/drawing/2014/main" id="{61AAB9F0-9FDC-A8F2-BCC6-940A087C1523}"/>
              </a:ext>
            </a:extLst>
          </p:cNvPr>
          <p:cNvSpPr>
            <a:spLocks noGrp="1"/>
          </p:cNvSpPr>
          <p:nvPr>
            <p:ph idx="1"/>
          </p:nvPr>
        </p:nvSpPr>
        <p:spPr>
          <a:xfrm>
            <a:off x="1031147" y="3328332"/>
            <a:ext cx="4619621" cy="1302959"/>
          </a:xfrm>
        </p:spPr>
        <p:txBody>
          <a:bodyPr>
            <a:normAutofit/>
          </a:bodyPr>
          <a:lstStyle/>
          <a:p>
            <a:pPr marL="0" indent="0" algn="ctr">
              <a:buNone/>
            </a:pPr>
            <a:r>
              <a:rPr lang="en-US" sz="2400" b="1" dirty="0">
                <a:solidFill>
                  <a:srgbClr val="FFFFFF"/>
                </a:solidFill>
                <a:effectLst>
                  <a:outerShdw blurRad="38100" dist="38100" dir="2700000" algn="tl">
                    <a:srgbClr val="000000">
                      <a:alpha val="43137"/>
                    </a:srgbClr>
                  </a:outerShdw>
                </a:effectLst>
              </a:rPr>
              <a:t>MERCI POUR VOTRE ATTENTION !</a:t>
            </a:r>
            <a:endParaRPr lang="fr-MA" sz="2400" b="1" dirty="0">
              <a:solidFill>
                <a:srgbClr val="FFFFFF"/>
              </a:solidFill>
              <a:effectLst>
                <a:outerShdw blurRad="38100" dist="38100" dir="2700000" algn="tl">
                  <a:srgbClr val="000000">
                    <a:alpha val="43137"/>
                  </a:srgbClr>
                </a:outerShdw>
              </a:effectLst>
            </a:endParaRPr>
          </a:p>
        </p:txBody>
      </p:sp>
      <p:pic>
        <p:nvPicPr>
          <p:cNvPr id="5" name="Picture 4" descr="Figure humaine en bois">
            <a:extLst>
              <a:ext uri="{FF2B5EF4-FFF2-40B4-BE49-F238E27FC236}">
                <a16:creationId xmlns:a16="http://schemas.microsoft.com/office/drawing/2014/main" id="{90690389-8F25-9BB8-F23C-DD57A67128A0}"/>
              </a:ext>
            </a:extLst>
          </p:cNvPr>
          <p:cNvPicPr>
            <a:picLocks noChangeAspect="1"/>
          </p:cNvPicPr>
          <p:nvPr/>
        </p:nvPicPr>
        <p:blipFill rotWithShape="1">
          <a:blip r:embed="rId3"/>
          <a:srcRect r="41962" b="-1"/>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7317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effectLst>
                  <a:outerShdw blurRad="38100" dist="38100" dir="2700000" algn="tl">
                    <a:srgbClr val="000000">
                      <a:alpha val="43137"/>
                    </a:srgbClr>
                  </a:outerShdw>
                </a:effectLst>
              </a:rPr>
              <a:t>Tennis ?</a:t>
            </a:r>
          </a:p>
        </p:txBody>
      </p:sp>
      <p:sp>
        <p:nvSpPr>
          <p:cNvPr id="7" name="TextBox 6">
            <a:extLst>
              <a:ext uri="{FF2B5EF4-FFF2-40B4-BE49-F238E27FC236}">
                <a16:creationId xmlns:a16="http://schemas.microsoft.com/office/drawing/2014/main" id="{B804545E-0CF8-242F-4A1F-1C623DEF0E6E}"/>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dirty="0">
                <a:effectLst/>
              </a:rPr>
              <a:t>Le </a:t>
            </a:r>
            <a:r>
              <a:rPr lang="en-US" sz="2000" b="1" i="0" dirty="0">
                <a:effectLst/>
              </a:rPr>
              <a:t>tennis</a:t>
            </a:r>
            <a:r>
              <a:rPr lang="en-US" sz="2000" b="0" i="0" dirty="0">
                <a:effectLst/>
              </a:rPr>
              <a:t> </a:t>
            </a:r>
            <a:r>
              <a:rPr lang="en-US" sz="2000" b="0" i="0" dirty="0" err="1">
                <a:effectLst/>
              </a:rPr>
              <a:t>est</a:t>
            </a:r>
            <a:r>
              <a:rPr lang="en-US" sz="2000" b="0" i="0" dirty="0">
                <a:effectLst/>
              </a:rPr>
              <a:t> un </a:t>
            </a:r>
            <a:r>
              <a:rPr lang="en-US" sz="2000" dirty="0"/>
              <a:t>sport de </a:t>
            </a:r>
            <a:r>
              <a:rPr lang="en-US" sz="2000" dirty="0" err="1"/>
              <a:t>raquette</a:t>
            </a:r>
            <a:r>
              <a:rPr lang="en-US" sz="2000" b="0" i="0" dirty="0">
                <a:effectLst/>
              </a:rPr>
              <a:t> qui oppose </a:t>
            </a:r>
            <a:r>
              <a:rPr lang="en-US" sz="2000" b="0" i="0" dirty="0" err="1">
                <a:effectLst/>
              </a:rPr>
              <a:t>soit</a:t>
            </a:r>
            <a:r>
              <a:rPr lang="en-US" sz="2000" b="0" i="0" dirty="0">
                <a:effectLst/>
              </a:rPr>
              <a:t> deux </a:t>
            </a:r>
            <a:r>
              <a:rPr lang="en-US" sz="2000" b="0" i="0" dirty="0" err="1">
                <a:effectLst/>
              </a:rPr>
              <a:t>joueurs</a:t>
            </a:r>
            <a:r>
              <a:rPr lang="en-US" sz="2000" b="0" i="0" dirty="0">
                <a:effectLst/>
              </a:rPr>
              <a:t> (on parle </a:t>
            </a:r>
            <a:r>
              <a:rPr lang="en-US" sz="2000" b="0" i="0" dirty="0" err="1">
                <a:effectLst/>
              </a:rPr>
              <a:t>alors</a:t>
            </a:r>
            <a:r>
              <a:rPr lang="en-US" sz="2000" b="0" i="0" dirty="0">
                <a:effectLst/>
              </a:rPr>
              <a:t> de jeu </a:t>
            </a:r>
            <a:r>
              <a:rPr lang="en-US" sz="2000" b="0" i="0" dirty="0" err="1">
                <a:effectLst/>
              </a:rPr>
              <a:t>en</a:t>
            </a:r>
            <a:r>
              <a:rPr lang="en-US" sz="2000" b="0" i="0" dirty="0">
                <a:effectLst/>
              </a:rPr>
              <a:t> simple) </a:t>
            </a:r>
            <a:r>
              <a:rPr lang="en-US" sz="2000" b="0" i="0" dirty="0" err="1">
                <a:effectLst/>
              </a:rPr>
              <a:t>soit</a:t>
            </a:r>
            <a:r>
              <a:rPr lang="en-US" sz="2000" b="0" i="0" dirty="0">
                <a:effectLst/>
              </a:rPr>
              <a:t> quatre </a:t>
            </a:r>
            <a:r>
              <a:rPr lang="en-US" sz="2000" b="0" i="0" dirty="0" err="1">
                <a:effectLst/>
              </a:rPr>
              <a:t>joueurs</a:t>
            </a:r>
            <a:r>
              <a:rPr lang="en-US" sz="2000" b="0" i="0" dirty="0">
                <a:effectLst/>
              </a:rPr>
              <a:t> qui </a:t>
            </a:r>
            <a:r>
              <a:rPr lang="en-US" sz="2000" b="0" i="0" dirty="0" err="1">
                <a:effectLst/>
              </a:rPr>
              <a:t>forment</a:t>
            </a:r>
            <a:r>
              <a:rPr lang="en-US" sz="2000" b="0" i="0" dirty="0">
                <a:effectLst/>
              </a:rPr>
              <a:t> deux </a:t>
            </a:r>
            <a:r>
              <a:rPr lang="en-US" sz="2000" b="0" i="0" dirty="0" err="1">
                <a:effectLst/>
              </a:rPr>
              <a:t>équipes</a:t>
            </a:r>
            <a:r>
              <a:rPr lang="en-US" sz="2000" b="0" i="0" dirty="0">
                <a:effectLst/>
              </a:rPr>
              <a:t> de deux (on parle </a:t>
            </a:r>
            <a:r>
              <a:rPr lang="en-US" sz="2000" b="0" i="0" dirty="0" err="1">
                <a:effectLst/>
              </a:rPr>
              <a:t>alors</a:t>
            </a:r>
            <a:r>
              <a:rPr lang="en-US" sz="2000" b="0" i="0" dirty="0">
                <a:effectLst/>
              </a:rPr>
              <a:t> de jeu </a:t>
            </a:r>
            <a:r>
              <a:rPr lang="en-US" sz="2000" b="0" i="0" dirty="0" err="1">
                <a:effectLst/>
              </a:rPr>
              <a:t>en</a:t>
            </a:r>
            <a:r>
              <a:rPr lang="en-US" sz="2000" b="0" i="0" dirty="0">
                <a:effectLst/>
              </a:rPr>
              <a:t> double).</a:t>
            </a:r>
          </a:p>
          <a:p>
            <a:pPr>
              <a:lnSpc>
                <a:spcPct val="90000"/>
              </a:lnSpc>
              <a:spcAft>
                <a:spcPts val="600"/>
              </a:spcAft>
            </a:pPr>
            <a:endParaRPr lang="en-US" sz="20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18" r="2780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57369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effectLst>
                  <a:outerShdw blurRad="38100" dist="38100" dir="2700000" algn="tl">
                    <a:srgbClr val="000000">
                      <a:alpha val="43137"/>
                    </a:srgbClr>
                  </a:outerShdw>
                </a:effectLst>
              </a:rPr>
              <a:t>But de </a:t>
            </a:r>
            <a:r>
              <a:rPr lang="en-US" b="1" dirty="0" err="1">
                <a:effectLst>
                  <a:outerShdw blurRad="38100" dist="38100" dir="2700000" algn="tl">
                    <a:srgbClr val="000000">
                      <a:alpha val="43137"/>
                    </a:srgbClr>
                  </a:outerShdw>
                </a:effectLst>
              </a:rPr>
              <a:t>projet</a:t>
            </a:r>
            <a:r>
              <a:rPr lang="en-US" b="1" dirty="0">
                <a:effectLst>
                  <a:outerShdw blurRad="38100" dist="38100" dir="2700000" algn="tl">
                    <a:srgbClr val="000000">
                      <a:alpha val="43137"/>
                    </a:srgbClr>
                  </a:outerShdw>
                </a:effectLst>
              </a:rPr>
              <a:t> ?</a:t>
            </a:r>
          </a:p>
        </p:txBody>
      </p:sp>
      <p:sp>
        <p:nvSpPr>
          <p:cNvPr id="7" name="TextBox 6">
            <a:extLst>
              <a:ext uri="{FF2B5EF4-FFF2-40B4-BE49-F238E27FC236}">
                <a16:creationId xmlns:a16="http://schemas.microsoft.com/office/drawing/2014/main" id="{B804545E-0CF8-242F-4A1F-1C623DEF0E6E}"/>
              </a:ext>
            </a:extLst>
          </p:cNvPr>
          <p:cNvSpPr txBox="1"/>
          <p:nvPr/>
        </p:nvSpPr>
        <p:spPr>
          <a:xfrm>
            <a:off x="838200" y="2333297"/>
            <a:ext cx="4619621"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dirty="0">
                <a:effectLst/>
              </a:rPr>
              <a:t>Le but de </a:t>
            </a:r>
            <a:r>
              <a:rPr lang="en-US" sz="2000" b="0" i="0" dirty="0" err="1">
                <a:effectLst/>
              </a:rPr>
              <a:t>ce</a:t>
            </a:r>
            <a:r>
              <a:rPr lang="en-US" sz="2000" b="0" i="0" dirty="0">
                <a:effectLst/>
              </a:rPr>
              <a:t> </a:t>
            </a:r>
            <a:r>
              <a:rPr lang="en-US" sz="2000" b="0" i="0" dirty="0" err="1">
                <a:effectLst/>
              </a:rPr>
              <a:t>projet</a:t>
            </a:r>
            <a:r>
              <a:rPr lang="en-US" sz="2000" b="0" i="0" dirty="0">
                <a:effectLst/>
              </a:rPr>
              <a:t> </a:t>
            </a:r>
            <a:r>
              <a:rPr lang="en-US" sz="2000" b="0" i="0" dirty="0" err="1">
                <a:effectLst/>
              </a:rPr>
              <a:t>est</a:t>
            </a:r>
            <a:r>
              <a:rPr lang="en-US" sz="2000" b="0" i="0" dirty="0">
                <a:effectLst/>
              </a:rPr>
              <a:t> de </a:t>
            </a:r>
            <a:r>
              <a:rPr lang="en-US" sz="2000" b="0" i="0" dirty="0" err="1">
                <a:effectLst/>
              </a:rPr>
              <a:t>réaliser</a:t>
            </a:r>
            <a:r>
              <a:rPr lang="en-US" sz="2000" b="0" i="0" dirty="0">
                <a:effectLst/>
              </a:rPr>
              <a:t> un </a:t>
            </a:r>
            <a:r>
              <a:rPr lang="en-US" sz="2000" b="0" i="0" dirty="0" err="1">
                <a:effectLst/>
              </a:rPr>
              <a:t>programme</a:t>
            </a:r>
            <a:r>
              <a:rPr lang="en-US" sz="2000" b="0" i="0" dirty="0">
                <a:effectLst/>
              </a:rPr>
              <a:t> </a:t>
            </a:r>
            <a:r>
              <a:rPr lang="en-US" sz="2000" b="0" i="0" dirty="0" err="1">
                <a:effectLst/>
              </a:rPr>
              <a:t>informatique</a:t>
            </a:r>
            <a:r>
              <a:rPr lang="en-US" sz="2000" b="0" i="0" dirty="0">
                <a:effectLst/>
              </a:rPr>
              <a:t> </a:t>
            </a:r>
            <a:r>
              <a:rPr lang="en-US" sz="2000" b="0" i="0" dirty="0" err="1">
                <a:effectLst/>
              </a:rPr>
              <a:t>permettant</a:t>
            </a:r>
            <a:r>
              <a:rPr lang="en-US" sz="2000" b="0" i="0" dirty="0">
                <a:effectLst/>
              </a:rPr>
              <a:t> de </a:t>
            </a:r>
            <a:r>
              <a:rPr lang="en-US" sz="2000" b="0" i="0" dirty="0" err="1">
                <a:effectLst/>
              </a:rPr>
              <a:t>mettre</a:t>
            </a:r>
            <a:r>
              <a:rPr lang="en-US" sz="2000" b="0" i="0" dirty="0">
                <a:effectLst/>
              </a:rPr>
              <a:t> à jour le score d'un match de tennis .</a:t>
            </a:r>
          </a:p>
          <a:p>
            <a:pPr indent="-228600">
              <a:lnSpc>
                <a:spcPct val="90000"/>
              </a:lnSpc>
              <a:spcAft>
                <a:spcPts val="600"/>
              </a:spcAft>
              <a:buFont typeface="Arial" panose="020B0604020202020204" pitchFamily="34" charset="0"/>
              <a:buChar char="•"/>
            </a:pP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718" r="2780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20320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20F8F4-3F9D-F7D5-FE38-5E68D01D96DB}"/>
              </a:ext>
            </a:extLst>
          </p:cNvPr>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t="8514"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A443A6C-DB30-C219-1788-32CB0E76FBF7}"/>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err="1">
                <a:solidFill>
                  <a:srgbClr val="FFFFFF"/>
                </a:solidFill>
              </a:rPr>
              <a:t>Regles</a:t>
            </a:r>
            <a:r>
              <a:rPr lang="en-US" sz="6600" dirty="0">
                <a:solidFill>
                  <a:srgbClr val="FFFFFF"/>
                </a:solidFill>
              </a:rPr>
              <a:t> Tennis</a:t>
            </a:r>
          </a:p>
        </p:txBody>
      </p:sp>
      <p:sp>
        <p:nvSpPr>
          <p:cNvPr id="4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6490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16" y="1333850"/>
            <a:ext cx="3838678" cy="1021057"/>
          </a:xfrm>
        </p:spPr>
        <p:txBody>
          <a:bodyPr vert="horz" lIns="91440" tIns="45720" rIns="91440" bIns="45720" rtlCol="0" anchor="b">
            <a:normAutofit fontScale="90000"/>
          </a:bodyPr>
          <a:lstStyle/>
          <a:p>
            <a:pPr algn="ctr"/>
            <a:r>
              <a:rPr lang="en-US" sz="6000" b="1" dirty="0">
                <a:effectLst>
                  <a:outerShdw blurRad="38100" dist="38100" dir="2700000" algn="tl">
                    <a:srgbClr val="000000">
                      <a:alpha val="43137"/>
                    </a:srgbClr>
                  </a:outerShdw>
                </a:effectLst>
              </a:rPr>
              <a:t>Gain d’un jeu</a:t>
            </a:r>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97" r="25588"/>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0"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983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7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a:effectLst>
                  <a:outerShdw blurRad="38100" dist="38100" dir="2700000" algn="tl">
                    <a:srgbClr val="000000">
                      <a:alpha val="43137"/>
                    </a:srgbClr>
                  </a:outerShdw>
                </a:effectLst>
              </a:rPr>
              <a:t>Gain d’un jeu</a:t>
            </a:r>
          </a:p>
        </p:txBody>
      </p:sp>
      <p:sp>
        <p:nvSpPr>
          <p:cNvPr id="7" name="TextBox 6">
            <a:extLst>
              <a:ext uri="{FF2B5EF4-FFF2-40B4-BE49-F238E27FC236}">
                <a16:creationId xmlns:a16="http://schemas.microsoft.com/office/drawing/2014/main" id="{B804545E-0CF8-242F-4A1F-1C623DEF0E6E}"/>
              </a:ext>
            </a:extLst>
          </p:cNvPr>
          <p:cNvSpPr txBox="1"/>
          <p:nvPr/>
        </p:nvSpPr>
        <p:spPr>
          <a:xfrm>
            <a:off x="838200" y="2333297"/>
            <a:ext cx="4619621" cy="3843666"/>
          </a:xfrm>
          <a:prstGeom prst="rect">
            <a:avLst/>
          </a:prstGeom>
        </p:spPr>
        <p:txBody>
          <a:bodyPr vert="horz" lIns="91440" tIns="45720" rIns="91440" bIns="45720" rtlCol="0">
            <a:normAutofit fontScale="92500"/>
          </a:bodyPr>
          <a:lstStyle/>
          <a:p>
            <a:pPr marL="342900" indent="-342900">
              <a:lnSpc>
                <a:spcPct val="90000"/>
              </a:lnSpc>
              <a:spcAft>
                <a:spcPts val="600"/>
              </a:spcAft>
              <a:buFont typeface="Wingdings" panose="05000000000000000000" pitchFamily="2" charset="2"/>
              <a:buChar char="q"/>
            </a:pPr>
            <a:r>
              <a:rPr lang="en-US" sz="2000" i="0" dirty="0"/>
              <a:t>Afin de </a:t>
            </a:r>
            <a:r>
              <a:rPr lang="en-US" sz="2000" i="0" dirty="0" err="1"/>
              <a:t>remporter</a:t>
            </a:r>
            <a:r>
              <a:rPr lang="en-US" sz="2000" i="0" dirty="0"/>
              <a:t> un jeu, il </a:t>
            </a:r>
            <a:r>
              <a:rPr lang="en-US" sz="2000" i="0" dirty="0" err="1"/>
              <a:t>est</a:t>
            </a:r>
            <a:r>
              <a:rPr lang="en-US" sz="2000" i="0" dirty="0"/>
              <a:t> </a:t>
            </a:r>
            <a:r>
              <a:rPr lang="en-US" sz="2000" i="0" dirty="0" err="1"/>
              <a:t>nécessaire</a:t>
            </a:r>
            <a:r>
              <a:rPr lang="en-US" sz="2000" i="0" dirty="0"/>
              <a:t> de </a:t>
            </a:r>
            <a:r>
              <a:rPr lang="en-US" sz="2000" i="0" dirty="0" err="1"/>
              <a:t>marquer</a:t>
            </a:r>
            <a:r>
              <a:rPr lang="en-US" sz="2000" i="0" dirty="0"/>
              <a:t> au </a:t>
            </a:r>
            <a:r>
              <a:rPr lang="en-US" sz="2000" i="0" dirty="0" err="1"/>
              <a:t>moins</a:t>
            </a:r>
            <a:r>
              <a:rPr lang="en-US" sz="2000" i="0" dirty="0"/>
              <a:t> quatre points. </a:t>
            </a:r>
            <a:r>
              <a:rPr lang="en-US" sz="2000" i="0" dirty="0" err="1"/>
              <a:t>Voici</a:t>
            </a:r>
            <a:r>
              <a:rPr lang="en-US" sz="2000" i="0" dirty="0"/>
              <a:t> la manière </a:t>
            </a:r>
            <a:r>
              <a:rPr lang="en-US" sz="2000" i="0" dirty="0" err="1"/>
              <a:t>dont</a:t>
            </a:r>
            <a:r>
              <a:rPr lang="en-US" sz="2000" i="0" dirty="0"/>
              <a:t> les points </a:t>
            </a:r>
            <a:r>
              <a:rPr lang="en-US" sz="2000" i="0" dirty="0" err="1"/>
              <a:t>sont</a:t>
            </a:r>
            <a:r>
              <a:rPr lang="en-US" sz="2000" i="0" dirty="0"/>
              <a:t> </a:t>
            </a:r>
            <a:r>
              <a:rPr lang="en-US" sz="2000" i="0" dirty="0" err="1"/>
              <a:t>comptés</a:t>
            </a:r>
            <a:r>
              <a:rPr lang="en-US" sz="2000" i="0" dirty="0"/>
              <a:t> :</a:t>
            </a:r>
          </a:p>
          <a:p>
            <a:pPr marL="800100" lvl="1" indent="-342900">
              <a:lnSpc>
                <a:spcPct val="90000"/>
              </a:lnSpc>
              <a:spcAft>
                <a:spcPts val="600"/>
              </a:spcAft>
              <a:buFont typeface="Courier New" panose="02070309020205020404" pitchFamily="49" charset="0"/>
              <a:buChar char="o"/>
            </a:pPr>
            <a:r>
              <a:rPr lang="fr-MA" sz="2000" i="0" dirty="0"/>
              <a:t>zéro : pour aucun point marqué dans le jeu .</a:t>
            </a:r>
          </a:p>
          <a:p>
            <a:pPr marL="800100" lvl="1" indent="-342900">
              <a:lnSpc>
                <a:spcPct val="90000"/>
              </a:lnSpc>
              <a:spcAft>
                <a:spcPts val="600"/>
              </a:spcAft>
              <a:buFont typeface="Courier New" panose="02070309020205020404" pitchFamily="49" charset="0"/>
              <a:buChar char="o"/>
            </a:pPr>
            <a:r>
              <a:rPr lang="fr-MA" sz="2000" i="0" dirty="0"/>
              <a:t>quinze : pour un point marqué .</a:t>
            </a:r>
          </a:p>
          <a:p>
            <a:pPr marL="800100" lvl="1" indent="-342900">
              <a:lnSpc>
                <a:spcPct val="90000"/>
              </a:lnSpc>
              <a:spcAft>
                <a:spcPts val="600"/>
              </a:spcAft>
              <a:buFont typeface="Courier New" panose="02070309020205020404" pitchFamily="49" charset="0"/>
              <a:buChar char="o"/>
            </a:pPr>
            <a:r>
              <a:rPr lang="fr-MA" sz="2000" i="0" dirty="0"/>
              <a:t>trente : pour deux points marqués .</a:t>
            </a:r>
          </a:p>
          <a:p>
            <a:pPr marL="800100" lvl="1" indent="-342900">
              <a:lnSpc>
                <a:spcPct val="90000"/>
              </a:lnSpc>
              <a:spcAft>
                <a:spcPts val="600"/>
              </a:spcAft>
              <a:buFont typeface="Courier New" panose="02070309020205020404" pitchFamily="49" charset="0"/>
              <a:buChar char="o"/>
            </a:pPr>
            <a:r>
              <a:rPr lang="fr-MA" sz="2000" i="0" dirty="0"/>
              <a:t>quarante : pour trois points marqués.</a:t>
            </a:r>
            <a:br>
              <a:rPr lang="en-US" sz="2000" i="0" dirty="0"/>
            </a:br>
            <a:br>
              <a:rPr lang="en-US" sz="2000" b="0" i="0" dirty="0">
                <a:effectLst/>
              </a:rPr>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63" r="232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90234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12E8CBA-8C2B-E87D-3D7D-EF6E3C057383}"/>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b="1" dirty="0">
                <a:effectLst>
                  <a:outerShdw blurRad="38100" dist="38100" dir="2700000" algn="tl">
                    <a:srgbClr val="000000">
                      <a:alpha val="43137"/>
                    </a:srgbClr>
                  </a:outerShdw>
                </a:effectLst>
              </a:rPr>
              <a:t>Gain d’un jeu</a:t>
            </a:r>
          </a:p>
        </p:txBody>
      </p:sp>
      <p:sp>
        <p:nvSpPr>
          <p:cNvPr id="7" name="TextBox 6">
            <a:extLst>
              <a:ext uri="{FF2B5EF4-FFF2-40B4-BE49-F238E27FC236}">
                <a16:creationId xmlns:a16="http://schemas.microsoft.com/office/drawing/2014/main" id="{B804545E-0CF8-242F-4A1F-1C623DEF0E6E}"/>
              </a:ext>
            </a:extLst>
          </p:cNvPr>
          <p:cNvSpPr txBox="1"/>
          <p:nvPr/>
        </p:nvSpPr>
        <p:spPr>
          <a:xfrm>
            <a:off x="838200" y="2333297"/>
            <a:ext cx="4619621" cy="3843666"/>
          </a:xfrm>
          <a:prstGeom prst="rect">
            <a:avLst/>
          </a:prstGeom>
        </p:spPr>
        <p:txBody>
          <a:bodyPr vert="horz" lIns="91440" tIns="45720" rIns="91440" bIns="45720" rtlCol="0">
            <a:normAutofit/>
          </a:bodyPr>
          <a:lstStyle/>
          <a:p>
            <a:pPr marL="400050" indent="-228600">
              <a:lnSpc>
                <a:spcPct val="90000"/>
              </a:lnSpc>
              <a:spcAft>
                <a:spcPts val="600"/>
              </a:spcAft>
              <a:buFont typeface="Arial" panose="020B0604020202020204" pitchFamily="34" charset="0"/>
              <a:buChar char="•"/>
            </a:pPr>
            <a:r>
              <a:rPr lang="en-US" sz="2000" dirty="0"/>
              <a:t>  </a:t>
            </a:r>
            <a:r>
              <a:rPr lang="en-US" sz="2000" dirty="0" err="1"/>
              <a:t>En</a:t>
            </a:r>
            <a:r>
              <a:rPr lang="en-US" sz="2000" dirty="0"/>
              <a:t> </a:t>
            </a:r>
            <a:r>
              <a:rPr lang="en-US" sz="2000" dirty="0" err="1"/>
              <a:t>cas</a:t>
            </a:r>
            <a:r>
              <a:rPr lang="en-US" sz="2000" dirty="0"/>
              <a:t> du score 40 – 40   , il y aura égalité. </a:t>
            </a:r>
            <a:r>
              <a:rPr lang="en-US" sz="2000" dirty="0" err="1"/>
              <a:t>En</a:t>
            </a:r>
            <a:r>
              <a:rPr lang="en-US" sz="2000" dirty="0"/>
              <a:t> </a:t>
            </a:r>
            <a:r>
              <a:rPr lang="en-US" sz="2000" dirty="0" err="1"/>
              <a:t>outre</a:t>
            </a:r>
            <a:r>
              <a:rPr lang="en-US" sz="2000" dirty="0"/>
              <a:t>, </a:t>
            </a:r>
            <a:r>
              <a:rPr lang="en-US" sz="2000" dirty="0" err="1"/>
              <a:t>celui</a:t>
            </a:r>
            <a:r>
              <a:rPr lang="en-US" sz="2000" dirty="0"/>
              <a:t> qui </a:t>
            </a:r>
            <a:r>
              <a:rPr lang="en-US" sz="2000" dirty="0" err="1"/>
              <a:t>marquera</a:t>
            </a:r>
            <a:r>
              <a:rPr lang="en-US" sz="2000" dirty="0"/>
              <a:t> un point de plus après , aura un </a:t>
            </a:r>
            <a:r>
              <a:rPr lang="en-US" sz="2000" dirty="0" err="1"/>
              <a:t>avantage</a:t>
            </a:r>
            <a:r>
              <a:rPr lang="en-US" sz="2000" dirty="0"/>
              <a:t> et </a:t>
            </a:r>
            <a:r>
              <a:rPr lang="en-US" sz="2000" dirty="0" err="1"/>
              <a:t>remportera</a:t>
            </a:r>
            <a:r>
              <a:rPr lang="en-US" sz="2000" dirty="0"/>
              <a:t> le jeu tout </a:t>
            </a:r>
            <a:r>
              <a:rPr lang="en-US" sz="2000" dirty="0" err="1"/>
              <a:t>en</a:t>
            </a:r>
            <a:r>
              <a:rPr lang="en-US" sz="2000" dirty="0"/>
              <a:t> </a:t>
            </a:r>
            <a:r>
              <a:rPr lang="en-US" sz="2000" dirty="0" err="1"/>
              <a:t>ajoutant</a:t>
            </a:r>
            <a:r>
              <a:rPr lang="en-US" sz="2000" dirty="0"/>
              <a:t> un </a:t>
            </a:r>
            <a:r>
              <a:rPr lang="en-US" sz="2000" dirty="0" err="1"/>
              <a:t>autre</a:t>
            </a:r>
            <a:r>
              <a:rPr lang="en-US" sz="2000" dirty="0"/>
              <a:t> point, </a:t>
            </a:r>
            <a:r>
              <a:rPr lang="en-US" sz="2000" dirty="0" err="1"/>
              <a:t>sinon</a:t>
            </a:r>
            <a:r>
              <a:rPr lang="en-US" sz="2000" dirty="0"/>
              <a:t> on </a:t>
            </a:r>
            <a:r>
              <a:rPr lang="en-US" sz="2000" dirty="0" err="1"/>
              <a:t>revient</a:t>
            </a:r>
            <a:r>
              <a:rPr lang="en-US" sz="2000" dirty="0"/>
              <a:t> à </a:t>
            </a:r>
            <a:r>
              <a:rPr lang="en-US" sz="2000" dirty="0" err="1"/>
              <a:t>l’égalité</a:t>
            </a:r>
            <a:r>
              <a:rPr lang="en-US" sz="2000" dirty="0"/>
              <a:t> 40 – 40.</a:t>
            </a:r>
            <a:br>
              <a:rPr lang="en-US" sz="2000" dirty="0"/>
            </a:br>
            <a:br>
              <a:rPr lang="en-US" sz="2000" i="0" dirty="0"/>
            </a:br>
            <a:br>
              <a:rPr lang="en-US" sz="2000" b="0" i="0" dirty="0">
                <a:effectLst/>
              </a:rPr>
            </a:br>
            <a:br>
              <a:rPr lang="en-US" sz="2000" dirty="0"/>
            </a:b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pic>
        <p:nvPicPr>
          <p:cNvPr id="5" name="Content Placeholder 4" descr="A tennis ball on a track&#10;&#10;Description automatically generated with medium confidence">
            <a:extLst>
              <a:ext uri="{FF2B5EF4-FFF2-40B4-BE49-F238E27FC236}">
                <a16:creationId xmlns:a16="http://schemas.microsoft.com/office/drawing/2014/main" id="{8546E0C5-B281-6EB0-C8EB-F9E77BE604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263" r="232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60147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1103</Words>
  <Application>Microsoft Office PowerPoint</Application>
  <PresentationFormat>Widescreen</PresentationFormat>
  <Paragraphs>98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Calibri-Bold</vt:lpstr>
      <vt:lpstr>Courier New</vt:lpstr>
      <vt:lpstr>Wingdings</vt:lpstr>
      <vt:lpstr>Office Theme</vt:lpstr>
      <vt:lpstr>PowerPoint Presentation</vt:lpstr>
      <vt:lpstr>PowerPoint Presentation</vt:lpstr>
      <vt:lpstr>INTRODUCTION</vt:lpstr>
      <vt:lpstr>Tennis ?</vt:lpstr>
      <vt:lpstr>But de projet ?</vt:lpstr>
      <vt:lpstr>Regles Tennis</vt:lpstr>
      <vt:lpstr>Gain d’un jeu</vt:lpstr>
      <vt:lpstr>Gain d’un jeu</vt:lpstr>
      <vt:lpstr>Gain d’un jeu</vt:lpstr>
      <vt:lpstr>Gain d’un set</vt:lpstr>
      <vt:lpstr>Gain d’un set</vt:lpstr>
      <vt:lpstr>Gain d’un match</vt:lpstr>
      <vt:lpstr>Gain du match</vt:lpstr>
      <vt:lpstr>PREREQUIS</vt:lpstr>
      <vt:lpstr>Prérequis </vt:lpstr>
      <vt:lpstr>TEMPS A CODER</vt:lpstr>
      <vt:lpstr>Step 1</vt:lpstr>
      <vt:lpstr>Fonction affichage_score</vt:lpstr>
      <vt:lpstr>Step 2</vt:lpstr>
      <vt:lpstr>Fonction simulation_jeu</vt:lpstr>
      <vt:lpstr>Step 3</vt:lpstr>
      <vt:lpstr>Fonction simulation_tiebreak</vt:lpstr>
      <vt:lpstr>Step 4</vt:lpstr>
      <vt:lpstr>Fonction simulation_set1</vt:lpstr>
      <vt:lpstr>Fonction simulation_set2 (cas particulier Grand Chelem)</vt:lpstr>
      <vt:lpstr>Step 5</vt:lpstr>
      <vt:lpstr>Fonction simulation_match</vt:lpstr>
      <vt:lpstr>Fonction simulation_match1 (Cas homme Grand Chelem)</vt:lpstr>
      <vt:lpstr>Fonction simulation_match2 (Cas femme Grand Chelem)</vt:lpstr>
      <vt:lpstr>Step 6</vt:lpstr>
      <vt:lpstr>Fonction main </vt:lpstr>
      <vt:lpstr>PROJET REQUIS</vt:lpstr>
      <vt:lpstr>Les requis du projet</vt:lpstr>
      <vt:lpstr>OBSTACLES </vt:lpstr>
      <vt:lpstr>Obstacles trouves </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ANASS AJJA</dc:creator>
  <cp:lastModifiedBy>ANASS AJJA</cp:lastModifiedBy>
  <cp:revision>42</cp:revision>
  <dcterms:created xsi:type="dcterms:W3CDTF">2022-12-23T21:56:48Z</dcterms:created>
  <dcterms:modified xsi:type="dcterms:W3CDTF">2022-12-31T20:27:03Z</dcterms:modified>
</cp:coreProperties>
</file>